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9" r:id="rId3"/>
    <p:sldId id="257" r:id="rId4"/>
    <p:sldId id="260" r:id="rId5"/>
    <p:sldId id="265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858644" y="211873"/>
            <a:ext cx="7370956" cy="7517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814039" y="428343"/>
            <a:ext cx="7638586" cy="57765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«Белоснежка»</a:t>
            </a:r>
          </a:p>
          <a:p>
            <a:endParaRPr lang="ru-RU" b="1" dirty="0" smtClean="0">
              <a:ln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n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ln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n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внедрения бережливых технологий в семейном детском саду «Солнышко»</a:t>
            </a:r>
            <a:endParaRPr lang="ru-RU" sz="3200" b="1" dirty="0">
              <a:ln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64873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проекта: Применение органайзеров для одежды в детских шкафчиках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253343"/>
            <a:ext cx="7886700" cy="39236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проекта: </a:t>
            </a:r>
            <a:r>
              <a:rPr lang="ru-RU" sz="24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мес.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Суть проекта заключается во внедрении принципов «Бережливого производства» в практику работы детского сада с целью повышения эффективности и улучшения качества услуг в дошкольных образовательных организациях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Содержимое 29"/>
          <p:cNvSpPr>
            <a:spLocks noGrp="1"/>
          </p:cNvSpPr>
          <p:nvPr>
            <p:ph idx="1"/>
          </p:nvPr>
        </p:nvSpPr>
        <p:spPr>
          <a:xfrm>
            <a:off x="672193" y="508453"/>
            <a:ext cx="7886700" cy="465137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</a:p>
          <a:p>
            <a:pPr algn="ctr">
              <a:buNone/>
            </a:pP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решение проблемы размещения вещей;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экономия места в шкафчике;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облегчить персоналу поиск необходимых принадлежностей;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приучение малыша соблюдать порядок; 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помощь родителям в определении недостающих вещей.</a:t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478971"/>
            <a:ext cx="7886700" cy="56979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Начальный этап проекта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53885" y="3069771"/>
            <a:ext cx="1905000" cy="1023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рабочей группы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22914" y="3080657"/>
            <a:ext cx="1905000" cy="1023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Выявление проблемы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24600" y="3102428"/>
            <a:ext cx="1905000" cy="10232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Привлечение родителей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113314" y="3516086"/>
            <a:ext cx="555172" cy="261257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682342" y="3516086"/>
            <a:ext cx="555172" cy="261257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Рабочая группа 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IMG-981c80a30757cb889764b22ed1430b2c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3849" y="2611551"/>
            <a:ext cx="1228981" cy="1638641"/>
          </a:xfrm>
          <a:prstGeom prst="rect">
            <a:avLst/>
          </a:prstGeom>
          <a:noFill/>
        </p:spPr>
      </p:pic>
      <p:pic>
        <p:nvPicPr>
          <p:cNvPr id="1027" name="Picture 3" descr="D:\IMG-127ef04dee1e1d9cd4fc84e91861e599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0514" y="2207075"/>
            <a:ext cx="1643743" cy="1232807"/>
          </a:xfrm>
          <a:prstGeom prst="rect">
            <a:avLst/>
          </a:prstGeom>
          <a:noFill/>
        </p:spPr>
      </p:pic>
      <p:pic>
        <p:nvPicPr>
          <p:cNvPr id="1028" name="Picture 4" descr="D:\IMG-6ebbdfb31d7bab0200fce00dfa9a6827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3058" y="2526097"/>
            <a:ext cx="1080484" cy="1621360"/>
          </a:xfrm>
          <a:prstGeom prst="rect">
            <a:avLst/>
          </a:prstGeom>
          <a:noFill/>
        </p:spPr>
      </p:pic>
      <p:pic>
        <p:nvPicPr>
          <p:cNvPr id="1029" name="Picture 5" descr="C:\Users\user\Desktop\мои фото\20171228_1618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9112" y="4528457"/>
            <a:ext cx="1265466" cy="1687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642257"/>
            <a:ext cx="7886700" cy="55347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Последовательность реализации проекта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54830" y="1752598"/>
            <a:ext cx="2405742" cy="1230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Проведение родительского собрания  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5279571" y="2797627"/>
            <a:ext cx="2318658" cy="1230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Выбор способа приобретения органайзеров</a:t>
            </a:r>
            <a:endParaRPr lang="ru-RU" sz="1600" dirty="0"/>
          </a:p>
        </p:txBody>
      </p:sp>
      <p:sp>
        <p:nvSpPr>
          <p:cNvPr id="11" name="Овал 10"/>
          <p:cNvSpPr/>
          <p:nvPr/>
        </p:nvSpPr>
        <p:spPr>
          <a:xfrm>
            <a:off x="1197429" y="2775855"/>
            <a:ext cx="2449285" cy="1240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Определение результативности применения органайзеров </a:t>
            </a:r>
            <a:endParaRPr lang="ru-RU" sz="1600" dirty="0"/>
          </a:p>
        </p:txBody>
      </p:sp>
      <p:sp>
        <p:nvSpPr>
          <p:cNvPr id="12" name="Овал 11"/>
          <p:cNvSpPr/>
          <p:nvPr/>
        </p:nvSpPr>
        <p:spPr>
          <a:xfrm>
            <a:off x="2057401" y="4365170"/>
            <a:ext cx="2329542" cy="1230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Внедрение проекта в практику работы </a:t>
            </a:r>
            <a:r>
              <a:rPr lang="ru-RU" sz="1600" dirty="0" err="1" smtClean="0"/>
              <a:t>д</a:t>
            </a:r>
            <a:r>
              <a:rPr lang="ru-RU" sz="1600" dirty="0" smtClean="0"/>
              <a:t>/сада</a:t>
            </a:r>
            <a:endParaRPr lang="ru-RU" sz="1600" dirty="0"/>
          </a:p>
        </p:txBody>
      </p:sp>
      <p:sp>
        <p:nvSpPr>
          <p:cNvPr id="13" name="Овал 12"/>
          <p:cNvSpPr/>
          <p:nvPr/>
        </p:nvSpPr>
        <p:spPr>
          <a:xfrm>
            <a:off x="4909456" y="4354284"/>
            <a:ext cx="2307773" cy="12300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Приобретение органайзеров</a:t>
            </a:r>
            <a:endParaRPr lang="ru-RU" sz="1600" dirty="0"/>
          </a:p>
        </p:txBody>
      </p:sp>
      <p:sp>
        <p:nvSpPr>
          <p:cNvPr id="17" name="Стрелка вправо 16"/>
          <p:cNvSpPr/>
          <p:nvPr/>
        </p:nvSpPr>
        <p:spPr>
          <a:xfrm rot="2514151">
            <a:off x="5740242" y="2301317"/>
            <a:ext cx="571730" cy="362645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6169619">
            <a:off x="6850585" y="4119228"/>
            <a:ext cx="571730" cy="362645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4314213" y="5164261"/>
            <a:ext cx="571730" cy="362645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4015971">
            <a:off x="1690756" y="4151888"/>
            <a:ext cx="571730" cy="362645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20229910">
            <a:off x="2626927" y="2323088"/>
            <a:ext cx="571730" cy="362645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7428" y="164420"/>
            <a:ext cx="6858000" cy="10438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Проведение родительского собрания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386944" y="1621971"/>
            <a:ext cx="3614056" cy="4985658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Решено:  приобрести одинаковые органайзеры на всю группу с именами малышей и с соответствующими картинками (каждый ребенок может легко найти свой шкафчик)</a:t>
            </a:r>
          </a:p>
          <a:p>
            <a:pPr algn="l"/>
            <a:endParaRPr lang="ru-RU" dirty="0"/>
          </a:p>
        </p:txBody>
      </p:sp>
      <p:pic>
        <p:nvPicPr>
          <p:cNvPr id="2050" name="Picture 2" descr="D:\IMG-c0e7aa2d3c95160e7dca311d56a08b9d-V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90582"/>
            <a:ext cx="2960914" cy="52660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87829"/>
            <a:ext cx="7886700" cy="631371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Внедрение проекта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Органайзеры просты в применении:</a:t>
            </a:r>
          </a:p>
          <a:p>
            <a:pPr>
              <a:buNone/>
            </a:pP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легко крепятся к дверце шкафа при помощи резинки (не нужны крючки или шурупы);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кармашки легко открываются на липучке (доступны для ребенка);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изготовлены из тонкой плащевой ткани (легко стираются);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стандартные размеры позволяют использовать  органайзер в следующей группе.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Результативность применения органайзеров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97185" y="1223964"/>
            <a:ext cx="3868340" cy="441551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Было: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29150" y="1338942"/>
            <a:ext cx="3887391" cy="1164771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Стало: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Порядок в шкафу;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Сокращение времени на одевание детей.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2" descr="D:\IMG-364ece7189abd43a90246eb430734852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8630" y="2558140"/>
            <a:ext cx="1872342" cy="2841173"/>
          </a:xfrm>
          <a:prstGeom prst="rect">
            <a:avLst/>
          </a:prstGeom>
          <a:noFill/>
        </p:spPr>
      </p:pic>
      <p:pic>
        <p:nvPicPr>
          <p:cNvPr id="3074" name="Picture 2" descr="C:\Users\user\Desktop\IMG_67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1752599"/>
            <a:ext cx="1698173" cy="2264230"/>
          </a:xfrm>
          <a:prstGeom prst="rect">
            <a:avLst/>
          </a:prstGeom>
          <a:noFill/>
        </p:spPr>
      </p:pic>
      <p:pic>
        <p:nvPicPr>
          <p:cNvPr id="3075" name="Picture 3" descr="C:\Users\user\Desktop\IMG_67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7336" y="2264229"/>
            <a:ext cx="1777093" cy="2369457"/>
          </a:xfrm>
          <a:prstGeom prst="rect">
            <a:avLst/>
          </a:prstGeom>
          <a:noFill/>
        </p:spPr>
      </p:pic>
      <p:pic>
        <p:nvPicPr>
          <p:cNvPr id="3076" name="Picture 4" descr="C:\Users\user\Desktop\IMG_67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558142"/>
            <a:ext cx="2147207" cy="28629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224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 Тема проекта: Применение органайзеров для одежды в детских шкафчиках</vt:lpstr>
      <vt:lpstr>Слайд 3</vt:lpstr>
      <vt:lpstr>Слайд 4</vt:lpstr>
      <vt:lpstr>Рабочая группа </vt:lpstr>
      <vt:lpstr>Слайд 6</vt:lpstr>
      <vt:lpstr> Проведение родительского собрания</vt:lpstr>
      <vt:lpstr>Внедрение проекта </vt:lpstr>
      <vt:lpstr>Результативность применения органайзеров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100</cp:revision>
  <dcterms:created xsi:type="dcterms:W3CDTF">2014-11-21T11:00:06Z</dcterms:created>
  <dcterms:modified xsi:type="dcterms:W3CDTF">2020-03-02T18:44:38Z</dcterms:modified>
</cp:coreProperties>
</file>