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4664" autoAdjust="0"/>
  </p:normalViewPr>
  <p:slideViewPr>
    <p:cSldViewPr snapToGrid="0">
      <p:cViewPr varScale="1">
        <p:scale>
          <a:sx n="76" d="100"/>
          <a:sy n="76" d="100"/>
        </p:scale>
        <p:origin x="30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26056-99C1-420D-BDC2-98962C44F2B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8BD3F-62E4-4AF9-B213-DA4A147029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526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26056-99C1-420D-BDC2-98962C44F2B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8BD3F-62E4-4AF9-B213-DA4A147029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18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26056-99C1-420D-BDC2-98962C44F2B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8BD3F-62E4-4AF9-B213-DA4A147029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941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26056-99C1-420D-BDC2-98962C44F2B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8BD3F-62E4-4AF9-B213-DA4A147029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882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26056-99C1-420D-BDC2-98962C44F2B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8BD3F-62E4-4AF9-B213-DA4A147029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482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26056-99C1-420D-BDC2-98962C44F2B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8BD3F-62E4-4AF9-B213-DA4A147029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895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26056-99C1-420D-BDC2-98962C44F2B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8BD3F-62E4-4AF9-B213-DA4A147029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057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26056-99C1-420D-BDC2-98962C44F2B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8BD3F-62E4-4AF9-B213-DA4A147029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176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26056-99C1-420D-BDC2-98962C44F2B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8BD3F-62E4-4AF9-B213-DA4A147029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226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26056-99C1-420D-BDC2-98962C44F2B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8BD3F-62E4-4AF9-B213-DA4A147029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621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26056-99C1-420D-BDC2-98962C44F2B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8BD3F-62E4-4AF9-B213-DA4A147029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005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26056-99C1-420D-BDC2-98962C44F2B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8BD3F-62E4-4AF9-B213-DA4A147029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324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coportal.su/news/view/110136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1349" y="2344722"/>
            <a:ext cx="5829300" cy="6871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/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Экологический проект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2799" y="971254"/>
            <a:ext cx="5486399" cy="735187"/>
          </a:xfrm>
        </p:spPr>
        <p:txBody>
          <a:bodyPr/>
          <a:lstStyle/>
          <a:p>
            <a:pPr lvl="0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№78 комбинированного вида с татарским языком воспитания и обучения» Авиастроительного района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Казани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4010" y="3031854"/>
            <a:ext cx="622397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5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«Мусор, без сомнения, </a:t>
            </a:r>
          </a:p>
          <a:p>
            <a:pPr algn="ctr"/>
            <a:r>
              <a:rPr lang="ru-RU" sz="4800" b="1" cap="none" spc="0" dirty="0" smtClean="0">
                <a:ln w="95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 деления!»</a:t>
            </a:r>
            <a:endParaRPr lang="ru-RU" sz="4800" b="1" cap="none" spc="0" dirty="0">
              <a:ln w="95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68599" y="7161425"/>
            <a:ext cx="3552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Бербина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Е.Д. Старшая группа №9 «Радуга»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8099" y="8531828"/>
            <a:ext cx="2286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Казань 2022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51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9062" y="1441450"/>
            <a:ext cx="5193875" cy="7689850"/>
          </a:xfrm>
        </p:spPr>
        <p:txBody>
          <a:bodyPr>
            <a:noAutofit/>
          </a:bodyPr>
          <a:lstStyle/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 Одежда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обувь (если это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натуральные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материалы, то они разлагаются около 10 лет, но если речь идёт о синтетике, то период разложения увеличивается в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разы)</a:t>
            </a: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Жестяная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алюминиевая тара (жестяная банка разлагается около 100 лет, алюминиевая более 500 лет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Батарейки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аккумуляторы люминесцентные лампы (батарейки, например, разлагаются более 100 лет: эти отходы наносят особый вред природе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42900" lvl="0" indent="-342900" algn="just" defTabSz="914400">
              <a:lnSpc>
                <a:spcPct val="115000"/>
              </a:lnSpc>
              <a:spcBef>
                <a:spcPts val="0"/>
              </a:spcBef>
              <a:buAutoNum type="arabicPeriod" startAt="6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Пластик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(более 200 лет разлагается пластиковый пакет: эти отходы наносят особый вред природе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42900" lvl="0" indent="-342900" algn="just" defTabSz="914400">
              <a:lnSpc>
                <a:spcPct val="115000"/>
              </a:lnSpc>
              <a:spcBef>
                <a:spcPts val="0"/>
              </a:spcBef>
              <a:buAutoNum type="arabicPeriod" startAt="6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Стекло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(разлагается более 1000 лет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82900" y="93979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приложения 1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12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6225" y="1454150"/>
            <a:ext cx="5439550" cy="7689850"/>
          </a:xfrm>
        </p:spPr>
        <p:txBody>
          <a:bodyPr>
            <a:noAutofit/>
          </a:bodyPr>
          <a:lstStyle/>
          <a:p>
            <a:pPr lvl="0" defTabSz="914400">
              <a:lnSpc>
                <a:spcPct val="115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Картотека дидактических игр </a:t>
            </a:r>
          </a:p>
          <a:p>
            <a:pPr lvl="0" defTabSz="914400">
              <a:lnSpc>
                <a:spcPct val="115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«Раздельный сбор мусора»</a:t>
            </a: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«Сортировка мусора»</a:t>
            </a:r>
          </a:p>
          <a:p>
            <a:pPr lvl="0" indent="457200" algn="just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расширение знаний детей о видах мусора, его утилизации и вторичном использовании бытовых и хозяйственных отходов; формирование культурного поведения к природе и природным ресурсам, желания соблюдать чистоту и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порядок.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7200" algn="just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Оборудование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 контейнера разных цветов, карточки с изображением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мусора.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7200" algn="just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перед детьми 4 контейнера, обозначающие: «бумага», «пластик», «стекло», «пищевые отходы» и карточки с изображением мусора. Детям нужно определить материал, из которого сделан предмет, и разложить карточки с изображением предметов по нужным контейнерам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57200" algn="l">
              <a:lnSpc>
                <a:spcPct val="107000"/>
              </a:lnSpc>
              <a:spcAft>
                <a:spcPts val="800"/>
              </a:spcAft>
            </a:pP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«Что лишнее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?»</a:t>
            </a:r>
            <a:r>
              <a:rPr lang="ru-RU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закрепление умений вычленять общие признаки предметов; закрепление знаний о видах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материалов.</a:t>
            </a: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Оборудование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карточки с изображением предметов, сделанных из разных материалов. </a:t>
            </a:r>
            <a:b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перед детьми карточки с изображением предметов. Дети по очереди определяют лишний предмет, материал которого не соответствует материалу других, и объясняет почему.</a:t>
            </a:r>
          </a:p>
          <a:p>
            <a:pPr indent="457200" algn="l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82900" y="93979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2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72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525" y="1309130"/>
            <a:ext cx="5439550" cy="7834870"/>
          </a:xfrm>
        </p:spPr>
        <p:txBody>
          <a:bodyPr>
            <a:no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«Из чего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сделано»</a:t>
            </a:r>
            <a:r>
              <a:rPr lang="ru-RU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закрепление знаний о материалах, из которых сделаны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предметы.</a:t>
            </a: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Оборудование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Мяч.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Дети становятся в круг, педагог стоит в кругу, бросает мяч ребенку и называет предмет, ребенок ловит мяч и отвечает из чего сделан предмет. («Коробка – картон», «бокал – стекло», «пакет – пластик» и т.д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.)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«Что делать хорошо, а что –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плохо»</a:t>
            </a:r>
            <a:r>
              <a:rPr lang="ru-RU" sz="1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повышение уровня экологической культуры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детей.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Оборудование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карточки «хорошо» (жёлтые) и «плохо» (красные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каждого ребёнка 2 карточки. Педагог даёт утверждение, дети должны определить, плохо это или хорошо и поднимает соответствующую карточку, объясняет, почему это так. </a:t>
            </a: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Дать вещи «вторую жизнь».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Оставлять мусор в лесу, около водоёма, на месте отдыха. </a:t>
            </a: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Сортировать мусор правильно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b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Бросать мусор куда попало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Экономно использовать тетради, бумагу (например, оборотную сторону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Беспокоить животных, разорять муравейники, птичьи гнёзда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Оборудовать и очищать места отдыха.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Ломать растения, срывать цветы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Оберегать и подкармливать животных и птиц.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7200" algn="l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82900" y="93979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приложения 2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4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525" y="3505200"/>
            <a:ext cx="5439550" cy="5638800"/>
          </a:xfrm>
        </p:spPr>
        <p:txBody>
          <a:bodyPr>
            <a:noAutofit/>
          </a:bodyPr>
          <a:lstStyle/>
          <a:p>
            <a:pPr lvl="0" indent="457200" algn="l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4600" y="918685"/>
            <a:ext cx="462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беседа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«Сортируем мусор – бережём природу»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3796" y="1727200"/>
            <a:ext cx="4454734" cy="41920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TextBox 5"/>
          <p:cNvSpPr txBox="1"/>
          <p:nvPr/>
        </p:nvSpPr>
        <p:spPr>
          <a:xfrm>
            <a:off x="786595" y="6008112"/>
            <a:ext cx="54091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знаний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об утилизации мусора, о целесообразности вторичного использования бытовых и хозяйственных отходов.</a:t>
            </a:r>
          </a:p>
          <a:p>
            <a:pPr indent="457200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расширить и углубить знания детей о взаимосвязи мира природы и деятельности человека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уточнить знания детей о причинах возникновения мусора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представления детей об утилизации мусора, о целесообразности вторичного использования бытовых и хозяйственных отходов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совершенствовать умения оперировать имеющимися знаниями, делать выводы</a:t>
            </a:r>
          </a:p>
        </p:txBody>
      </p:sp>
    </p:spTree>
    <p:extLst>
      <p:ext uri="{BB962C8B-B14F-4D97-AF65-F5344CB8AC3E}">
        <p14:creationId xmlns:p14="http://schemas.microsoft.com/office/powerpoint/2010/main" val="177007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525" y="3505200"/>
            <a:ext cx="5439550" cy="5638800"/>
          </a:xfrm>
        </p:spPr>
        <p:txBody>
          <a:bodyPr>
            <a:noAutofit/>
          </a:bodyPr>
          <a:lstStyle/>
          <a:p>
            <a:pPr lvl="0" indent="457200" algn="l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4600" y="918685"/>
            <a:ext cx="462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мультфильма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раздельный сбор мусора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0525" y="6476951"/>
            <a:ext cx="54091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знаний детей о принципах системы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раздельного сбора и утилизации бытовых отходов.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indent="457200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детей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совершать практические шаги по решению проблемы отходов в повседневной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уточнить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детей о причинах возникновения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мусора.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бережное отношение к окружающему миру и к чистоте улиц города.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3644" y="1704157"/>
            <a:ext cx="3630299" cy="28326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75421" y="3546696"/>
            <a:ext cx="3383564" cy="27421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173714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525" y="3505200"/>
            <a:ext cx="5439550" cy="5638800"/>
          </a:xfrm>
        </p:spPr>
        <p:txBody>
          <a:bodyPr>
            <a:noAutofit/>
          </a:bodyPr>
          <a:lstStyle/>
          <a:p>
            <a:pPr lvl="0" indent="457200" algn="l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4600" y="918685"/>
            <a:ext cx="462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работа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создание плаката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«Береги природу»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868" y="5676851"/>
            <a:ext cx="54091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знаний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нормах и правилах поведения в природе, вырабатывать потребность в общении с природой.         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бережное отношение к окружающей природе, формировать умение оказывать посильную помощь в защите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заложить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знаний правил поведения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 интерес к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окружающему,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понятие, что для изготовления плакатов можно использовать различные материалы.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71" y="1844365"/>
            <a:ext cx="4921530" cy="36911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160461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525" y="3505200"/>
            <a:ext cx="5439550" cy="5638800"/>
          </a:xfrm>
        </p:spPr>
        <p:txBody>
          <a:bodyPr>
            <a:noAutofit/>
          </a:bodyPr>
          <a:lstStyle/>
          <a:p>
            <a:pPr lvl="0" indent="457200" algn="l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4600" y="918685"/>
            <a:ext cx="462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«Сортируем мусор»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395" y="5918151"/>
            <a:ext cx="5409136" cy="308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расширение знаний детей о видах мусора, его утилизации и вторичном использовании бытовых и хозяйственных отходов; формирование культурного поведения к природе и природным ресурсам, желания соблюдать чистоту и порядок.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перед детьми 4 контейнера, обозначающие: «бумага», «пластик», «стекло», «пищевые отходы» и карточки с изображением мусора. Детям нужно определить материал, из которого сделан предмет, и разложить карточки с изображением предметов по нужным контейнерам.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4624" y="1822385"/>
            <a:ext cx="5049304" cy="39499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345742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525" y="3505200"/>
            <a:ext cx="5439550" cy="5638800"/>
          </a:xfrm>
        </p:spPr>
        <p:txBody>
          <a:bodyPr>
            <a:noAutofit/>
          </a:bodyPr>
          <a:lstStyle/>
          <a:p>
            <a:pPr lvl="0" indent="457200" algn="l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4600" y="918685"/>
            <a:ext cx="462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«Экологические знаки»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432" y="7108445"/>
            <a:ext cx="5409136" cy="1512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ознакомление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с экологическими знаками. 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b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расширять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пополнять и уточнять знания детей о природе; развивать кругозор, мышление; </a:t>
            </a:r>
            <a:b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воспитывать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любовь и бережное отношение к природе.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3199" y="1617758"/>
            <a:ext cx="3366179" cy="33352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86906" y="3852012"/>
            <a:ext cx="4039132" cy="32176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186473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525" y="3505200"/>
            <a:ext cx="5439550" cy="5638800"/>
          </a:xfrm>
        </p:spPr>
        <p:txBody>
          <a:bodyPr>
            <a:noAutofit/>
          </a:bodyPr>
          <a:lstStyle/>
          <a:p>
            <a:pPr lvl="0" indent="457200" algn="l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4600" y="918685"/>
            <a:ext cx="462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Экспериментальная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происходит с мусором?»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432" y="6152546"/>
            <a:ext cx="5409136" cy="2566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опытно-экспериментальным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путем показать детям, что не весь мусор, выброшенный на землю, исчезает или разлагается. 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учить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проводить опыты и эксперименты, фиксировать результаты своих исследований, учить делать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выводы.</a:t>
            </a:r>
            <a:b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воспитывать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 к свойствам окружающих нас предметов, любознательность, желание заботиться об окружающей природе.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25" y="1892968"/>
            <a:ext cx="5242168" cy="39316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301777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525" y="3505200"/>
            <a:ext cx="5439550" cy="5638800"/>
          </a:xfrm>
        </p:spPr>
        <p:txBody>
          <a:bodyPr>
            <a:noAutofit/>
          </a:bodyPr>
          <a:lstStyle/>
          <a:p>
            <a:pPr lvl="0" indent="457200" algn="l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4126" y="962782"/>
            <a:ext cx="462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Сортировка мусора на территории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0978" y="6467958"/>
            <a:ext cx="5489097" cy="2566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закрепление и расширение знаний воспитанников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правилах поведения на природе;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проблеме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утилизации мусора.</a:t>
            </a: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b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навыки практического взаимодействия с мусором: умение сортировать мусор, уменьшать объем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мусора;</a:t>
            </a:r>
            <a:b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закрепить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знания о том, сколько времени разлагается каждый вид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мусора.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25" y="3155901"/>
            <a:ext cx="3250536" cy="31083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257" y="1506763"/>
            <a:ext cx="3678702" cy="27590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371400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2301339"/>
            <a:ext cx="5215750" cy="698236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</a:t>
            </a:r>
          </a:p>
          <a:p>
            <a:pPr indent="45720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главных проблем современного мира — экология, а именно защита окружающей среды.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осознанно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подходить к данной проблеме, то помочь природе способен каждый человек. Сделать шаг к спасению окружающей среды можно при помощи сортировки мусора. Чтобы больше людей прониклись идеей спасения природы — необходимо учить детей заботе об окружающей среде, например, в формате загадок о природе. На первый взгляд, это кажется незначительным действием, а что, если каждый человек на планете будет правильно сортировать мусор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indent="45720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нужна сортировка мусора?</a:t>
            </a:r>
          </a:p>
          <a:p>
            <a:pPr indent="45720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Мусор наносит вред окружающей среде: он загрязняет воду, почву, опасен для птиц и животных, и также разрушает местную экосистему. Сортировка мусора если и не спасет экологию, то способна значительно уменьшить вред. Также часть мусора — это сырье для различного производства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важно приучить детей к раздельному сбору?</a:t>
            </a:r>
          </a:p>
          <a:p>
            <a:pPr indent="45720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об экологии надо не только со взрослыми, но и с детьми, ведь именно в дошкольном возрасте складываются модели поведения будущих взрослых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Раздельный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поможет осознать ценность экологической чистоты в мире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развитие личности ребенка невозможно без соответствующих представлений об отношениях с окружающей средой, ее зависимости от действий каждого человека.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9750" y="977900"/>
            <a:ext cx="60325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solidFill>
                    <a:srgbClr val="70AD47">
                      <a:lumMod val="50000"/>
                    </a:srgbClr>
                  </a:solidFill>
                  <a:prstDash val="solid"/>
                </a:ln>
                <a:solidFill>
                  <a:srgbClr val="70AD47">
                    <a:lumMod val="60000"/>
                    <a:lumOff val="40000"/>
                  </a:srgbClr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«Давайте, дошколята, природу охранять!»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2014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525" y="3505200"/>
            <a:ext cx="5439550" cy="5638800"/>
          </a:xfrm>
        </p:spPr>
        <p:txBody>
          <a:bodyPr>
            <a:noAutofit/>
          </a:bodyPr>
          <a:lstStyle/>
          <a:p>
            <a:pPr lvl="0" indent="457200" algn="l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4126" y="962782"/>
            <a:ext cx="462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Уборка 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0978" y="6467958"/>
            <a:ext cx="5489097" cy="3298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закрепление навыков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практического взаимодействия с мусором: умение сортировать мусор, уменьшать объем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мусора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условия для получения детьми знаний и умений о возможном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вторичном использовании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бытовых отходов;</a:t>
            </a:r>
            <a:b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продолжать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трудовые навыки и умения;</a:t>
            </a:r>
            <a:b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желание участвовать в совместной трудовой деятельности.</a:t>
            </a: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4575" y="1463584"/>
            <a:ext cx="4969025" cy="34896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788" y="4155773"/>
            <a:ext cx="3122612" cy="23419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184890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525" y="3505200"/>
            <a:ext cx="5439550" cy="5638800"/>
          </a:xfrm>
        </p:spPr>
        <p:txBody>
          <a:bodyPr>
            <a:noAutofit/>
          </a:bodyPr>
          <a:lstStyle/>
          <a:p>
            <a:pPr lvl="0" indent="457200" algn="l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4126" y="962782"/>
            <a:ext cx="462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Папка - передвижка «Сортируем мусор»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0978" y="6224325"/>
            <a:ext cx="5489097" cy="2405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условий для привлечения внимания детей и их родителей к проблемам загрязнения родного края. 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сформировать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родителей представление об источниках и способах утилизации бытового мусора;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научить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родителей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собирать мусор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раздельно.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7884" y="1589788"/>
            <a:ext cx="5116232" cy="42473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364581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525" y="3505200"/>
            <a:ext cx="5439550" cy="5638800"/>
          </a:xfrm>
        </p:spPr>
        <p:txBody>
          <a:bodyPr>
            <a:noAutofit/>
          </a:bodyPr>
          <a:lstStyle/>
          <a:p>
            <a:pPr lvl="0" indent="457200" algn="l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4125" y="1038634"/>
            <a:ext cx="462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«Сдай макулатуру - спаси дерево!»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0977" y="6146691"/>
            <a:ext cx="5489097" cy="3177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привлечение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внимания подрастающего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поколения и взрослых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необходимости вторичного использования природных ресурсов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выявить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экологическую пользу от сбора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макулатуры.</a:t>
            </a:r>
            <a:b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привлечь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внимание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и родителей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ресурсосбережению, заставить задуматься над расточительностью использования природных ресурсов, а также внести вклад в развитие вторичной переработки отходов. </a:t>
            </a: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2799" y="1620024"/>
            <a:ext cx="5006401" cy="44870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68903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525" y="3505200"/>
            <a:ext cx="5439550" cy="5638800"/>
          </a:xfrm>
        </p:spPr>
        <p:txBody>
          <a:bodyPr>
            <a:noAutofit/>
          </a:bodyPr>
          <a:lstStyle/>
          <a:p>
            <a:pPr lvl="0" indent="457200" algn="l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4126" y="962782"/>
            <a:ext cx="462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акция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Сдай батарейку - спаси природу!»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0977" y="6146691"/>
            <a:ext cx="5489097" cy="293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привлечение внимания к сохранению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ответственному потреблению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природных ресурсов нашей планеты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-привлечь внимание к проблеме утилизации отработанных элементов питания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b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представления о том, какую опасность для человека и природы несут использованные батарейки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b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организовать сбор нефункциональных батареек, для дальнейшей передачи в утилизацию.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0600" y="1609113"/>
            <a:ext cx="5130799" cy="4495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170507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525" y="3505200"/>
            <a:ext cx="5439550" cy="5638800"/>
          </a:xfrm>
        </p:spPr>
        <p:txBody>
          <a:bodyPr>
            <a:noAutofit/>
          </a:bodyPr>
          <a:lstStyle/>
          <a:p>
            <a:pPr lvl="0" indent="457200" algn="l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4126" y="962782"/>
            <a:ext cx="462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Эко-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челлендж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«Чистая планета»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0977" y="6146691"/>
            <a:ext cx="5489097" cy="2668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детей особого отношения к ненужным вещам – не как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привычному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нас мусору, а как к ценному вторичному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сырью.</a:t>
            </a: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продолжать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бережное отношение к окружающей природе;</a:t>
            </a:r>
            <a:b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повышать уровень экологической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культуры и информированности о проблеме обращения с отходами. </a:t>
            </a: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74" y="1419517"/>
            <a:ext cx="1893185" cy="25242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710" y="1380938"/>
            <a:ext cx="2043390" cy="2724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7912" y="1405378"/>
            <a:ext cx="2038819" cy="2527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70673" y="3223137"/>
            <a:ext cx="1702730" cy="2444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59570" y="3535042"/>
            <a:ext cx="1858285" cy="23838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4698" y="3684101"/>
            <a:ext cx="2031179" cy="23594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0026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525" y="3505200"/>
            <a:ext cx="5439550" cy="5638800"/>
          </a:xfrm>
        </p:spPr>
        <p:txBody>
          <a:bodyPr>
            <a:noAutofit/>
          </a:bodyPr>
          <a:lstStyle/>
          <a:p>
            <a:pPr lvl="0" indent="457200" algn="l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1462" y="984125"/>
            <a:ext cx="52481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«Сортируем мусор» как средство формирования у детей дошкольного возраста бережного отношения к природе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5751" y="6887395"/>
            <a:ext cx="5489097" cy="1248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1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условий для формирования знаний у педагогов и повышение уровня экологической культуры и информированности о проблеме обращения с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отходами.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94618" y="3661524"/>
            <a:ext cx="3763485" cy="30947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62" y="2595580"/>
            <a:ext cx="4399731" cy="26133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326689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525" y="3505200"/>
            <a:ext cx="5439550" cy="5638800"/>
          </a:xfrm>
        </p:spPr>
        <p:txBody>
          <a:bodyPr>
            <a:noAutofit/>
          </a:bodyPr>
          <a:lstStyle/>
          <a:p>
            <a:pPr lvl="0" indent="457200" algn="l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00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50" y="1066800"/>
            <a:ext cx="5143500" cy="7988300"/>
          </a:xfrm>
        </p:spPr>
        <p:txBody>
          <a:bodyPr>
            <a:normAutofit/>
          </a:bodyPr>
          <a:lstStyle/>
          <a:p>
            <a:pPr algn="just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 </a:t>
            </a:r>
          </a:p>
          <a:p>
            <a:pPr indent="45720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мусора и его переработки касается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любого из нас. Свалки и другие скопления мусора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серьёзной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опасностью.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решении данной проблемы большую роль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играет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экологического грамотного поведения у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 –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том числе и их родителей.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Эколого-социальная ситуация сегодняшнего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выдвигает перед специалистами дошкольного образования задачу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поиска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экологического воспитания в современных условиях.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нас немного постарается соблюдать правила сбора мусора – реальный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шанс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уберечь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страну от превращения в свалку. Чтобы сохранить наш дом и окружающую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среду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чистыми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красивыми, необходимо правильно распоряжаться теми вещами,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становятся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ненужными.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образование — это образование человека, который способен безопасно и счастливо жить в будущем мире, не подрывая при этом основы развития и жизни следующих поколений. Информировать детей о сортировке отходов очень важно, потому что в будущем уже они будут заботиться об окружающей среде. Задача родителей и педагогов сделать все возможное, чтобы это происходило наиболее эффективно.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таких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быть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проект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848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6150" y="958850"/>
            <a:ext cx="5219700" cy="7988300"/>
          </a:xfrm>
        </p:spPr>
        <p:txBody>
          <a:bodyPr>
            <a:normAutofit/>
          </a:bodyPr>
          <a:lstStyle/>
          <a:p>
            <a:pPr algn="just"/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экологической культуры дошкольников через знакомство с принципами раздельного сбора и возможностью их вторичного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использования.</a:t>
            </a:r>
          </a:p>
          <a:p>
            <a:pPr algn="just"/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 </a:t>
            </a:r>
          </a:p>
          <a:p>
            <a:pPr indent="457200" algn="just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</a:p>
          <a:p>
            <a:pPr indent="45720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Расширить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детей об источниках возникновения отходов, их классификации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способах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утилизации;</a:t>
            </a:r>
          </a:p>
          <a:p>
            <a:pPr indent="45720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Создать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получения детьми знаний и умений о возможном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вторичном использовании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бытовых отходов;</a:t>
            </a:r>
          </a:p>
          <a:p>
            <a:pPr indent="45720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Продолжать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детей обобщать, делать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</a:p>
          <a:p>
            <a:pPr indent="45720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Развивать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познавательной экспериментально-исследовательской деятельности;</a:t>
            </a:r>
          </a:p>
          <a:p>
            <a:pPr indent="45720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Продолжать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трудовые навыки и умения;</a:t>
            </a:r>
          </a:p>
          <a:p>
            <a:pPr indent="45720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Развивать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работать с различным бросовым материалом, знакомить 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свойствами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pPr indent="45720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Продолжать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бережное отношение к окружающей природе;</a:t>
            </a:r>
          </a:p>
          <a:p>
            <a:pPr indent="45720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Воспитывать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участвовать в совместной трудовой деятельности.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44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6150" y="958850"/>
            <a:ext cx="5219700" cy="8324850"/>
          </a:xfrm>
        </p:spPr>
        <p:txBody>
          <a:bodyPr>
            <a:normAutofit/>
          </a:bodyPr>
          <a:lstStyle/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7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воспитатели группы, родители и дети.</a:t>
            </a: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7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Тип </a:t>
            </a:r>
            <a:r>
              <a:rPr lang="ru-RU" sz="17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познавательно-исследовательский.</a:t>
            </a:r>
            <a:endParaRPr lang="ru-RU" sz="15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7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Продолжительность:</a:t>
            </a:r>
            <a:r>
              <a:rPr lang="ru-RU" sz="17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среднесрочный.</a:t>
            </a: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7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17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организации проекта</a:t>
            </a:r>
            <a:r>
              <a:rPr lang="ru-RU" sz="17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l" defTabSz="91440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Наблюдения на прогулках</a:t>
            </a:r>
          </a:p>
          <a:p>
            <a:pPr marL="285750" lvl="0" indent="-285750" algn="l" defTabSz="91440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</a:t>
            </a:r>
          </a:p>
          <a:p>
            <a:pPr marL="285750" lvl="0" indent="-285750" algn="l" defTabSz="91440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Календари природы</a:t>
            </a:r>
          </a:p>
          <a:p>
            <a:pPr marL="285750" lvl="0" indent="-285750" algn="l" defTabSz="91440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  <a:p>
            <a:pPr marL="285750" lvl="0" indent="-285750" algn="l" defTabSz="91440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</a:t>
            </a:r>
          </a:p>
          <a:p>
            <a:pPr marL="285750" lvl="0" indent="-285750" algn="l" defTabSz="91440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уголке природы</a:t>
            </a:r>
          </a:p>
          <a:p>
            <a:pPr marL="285750" lvl="0" indent="-285750" algn="l" defTabSz="91440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исследовательской деятельности</a:t>
            </a:r>
          </a:p>
          <a:p>
            <a:pPr marL="285750" lvl="0" indent="-285750" algn="l" defTabSz="91440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Экскурсии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природе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l" defTabSz="91440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Художественная деятельность</a:t>
            </a: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500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Ожидаемые </a:t>
            </a:r>
            <a:r>
              <a:rPr lang="ru-RU" sz="1500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для детей:</a:t>
            </a: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Сформированы представления об источниках возникновения отходов, их классификации и способах утилизации;</a:t>
            </a: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Сформированы знания и умения возможности вторичного использования бытовых отходов;</a:t>
            </a: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Повышено качество экологической культуры детей.</a:t>
            </a: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500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для родителей:</a:t>
            </a:r>
            <a:endParaRPr lang="ru-RU" sz="15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Сформирован интерес к проблеме экологического воспитания своих детей;</a:t>
            </a: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27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6450" y="796924"/>
            <a:ext cx="5753100" cy="8601075"/>
          </a:xfrm>
        </p:spPr>
        <p:txBody>
          <a:bodyPr>
            <a:noAutofit/>
          </a:bodyPr>
          <a:lstStyle/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этап – подготовительный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методической и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теме проекта;</a:t>
            </a: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задач;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условий для реализации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картотеки дидактических игр «Раздельный сбор мусора»</a:t>
            </a:r>
            <a:endParaRPr lang="ru-RU" sz="16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16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– основной (практический)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детьми:</a:t>
            </a: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Проведение экологической беседы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«Сортируем мусор - бережём природу»</a:t>
            </a: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Просмотр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мультфильма «Про раздельный сбор мусора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Коллективная работа – создание плаката «Береги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природу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роведение дидактической игры «Сортируем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мусор»</a:t>
            </a: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Ознакомление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беседа «Экологические знаки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Экспериментальная деятельность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«Что происходит с мусором?»</a:t>
            </a: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Сортировка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мусора на территории ДОУ.</a:t>
            </a: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Уборка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участке.</a:t>
            </a:r>
          </a:p>
          <a:p>
            <a:pPr lvl="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родителями:</a:t>
            </a: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Папка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передвижка «Сортируем мусор»</a:t>
            </a: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Акция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«Сдай макулатуру - спаси дерево!»</a:t>
            </a: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Экологическая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акция «Сдай батарейку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спаси природу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Экочеллендж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«Чистая планета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61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6150" y="958850"/>
            <a:ext cx="5439550" cy="8312150"/>
          </a:xfrm>
        </p:spPr>
        <p:txBody>
          <a:bodyPr>
            <a:noAutofit/>
          </a:bodyPr>
          <a:lstStyle/>
          <a:p>
            <a:pPr lvl="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педагогами:</a:t>
            </a: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Мастер-класс «Дидактическая игра «Сортируем мусор» как средство формирования у детей дошкольного возраста бережного отношения к природе».</a:t>
            </a:r>
          </a:p>
          <a:p>
            <a:pPr lvl="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 этап-заключительный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Сдача собранной макулатуры на дальнейшую переработку.</a:t>
            </a: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Сдача отработанных батареек.</a:t>
            </a: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Выводы воспитателей о значимости и необходимости проделанной работы. Презентация проекта.</a:t>
            </a:r>
          </a:p>
          <a:p>
            <a:pPr lvl="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tabLst>
                <a:tab pos="457200" algn="l"/>
              </a:tabLst>
            </a:pPr>
            <a:r>
              <a:rPr lang="ru-RU" sz="1600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Место </a:t>
            </a:r>
            <a:r>
              <a:rPr lang="ru-RU" sz="16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проведения: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МБДОУ №78 «Сказка».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Сроки проведения: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сентябрь-октябрь.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Режим работы: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во время и вне занятий.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Итоговый продукт: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«Сортировка мусора»</a:t>
            </a: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Картотека дидактических игр «Раздельный сбор мусора»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Коллективная тематическая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выставка «Береги природу»</a:t>
            </a: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Буклет «Сроки разложения разных видов отходов»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9144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Календарь наблюдения за разложением мусора.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96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6150" y="958850"/>
            <a:ext cx="5439550" cy="8312150"/>
          </a:xfrm>
        </p:spPr>
        <p:txBody>
          <a:bodyPr>
            <a:noAutofit/>
          </a:bodyPr>
          <a:lstStyle/>
          <a:p>
            <a:pPr lvl="0" defTabSz="914400">
              <a:lnSpc>
                <a:spcPct val="115000"/>
              </a:lnSpc>
              <a:spcBef>
                <a:spcPts val="0"/>
              </a:spcBef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Используемая литература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Дыбина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О. В. Неизведанное рядом. Занимательные опыты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эксперименты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дошкольников. – М.: ТЦ Сфера, 2005.</a:t>
            </a: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Малофеева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Н. Н. Большая энциклопедия природы для детей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/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Межкнига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1994г</a:t>
            </a: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Рыжова Н. А. Экологическая тропинка в детском саду.- М: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Линка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Пресс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2009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l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Интернет-ресурс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Сортировка мусора для детей. Как привить заботу о природе /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Пресс-релиз - 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ecoportal.su/news/view/110136.html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67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7001" y="1547000"/>
            <a:ext cx="9906002" cy="68120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6075" y="1441450"/>
            <a:ext cx="5299850" cy="7689850"/>
          </a:xfrm>
        </p:spPr>
        <p:txBody>
          <a:bodyPr>
            <a:noAutofit/>
          </a:bodyPr>
          <a:lstStyle/>
          <a:p>
            <a:pPr lvl="0" defTabSz="914400">
              <a:lnSpc>
                <a:spcPct val="115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«Сортируем мусор»</a:t>
            </a:r>
          </a:p>
          <a:p>
            <a:pPr lvl="0" defTabSz="914400">
              <a:lnSpc>
                <a:spcPct val="115000"/>
              </a:lnSpc>
              <a:spcBef>
                <a:spcPts val="0"/>
              </a:spcBef>
            </a:pP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 algn="just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Природу чтобы сохранять,</a:t>
            </a:r>
          </a:p>
          <a:p>
            <a:pPr lvl="0" indent="457200" algn="just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Отходы нужно разделять!</a:t>
            </a:r>
            <a:b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Планете помощь окажи – </a:t>
            </a:r>
            <a:b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По бакам мусор разложи!</a:t>
            </a:r>
          </a:p>
          <a:p>
            <a:pPr lvl="0" indent="457200" algn="just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Ежедневно мы выбрасываем консервные банки, различные упаковки, бумагу, бутылки, предметы из пластмассы и пластика, старые бытовые природы и многое другое. Мусор вывозят специальными машинами – мусоровозами и отправляют на свалку.</a:t>
            </a:r>
          </a:p>
          <a:p>
            <a:pPr lvl="0" indent="457200" algn="just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Кроме свалок, существуют мусоросжигательные заводы, но при сжигании мусора образуются вредные вещества, попадающие в воздух, которыми нам приходится дышать.</a:t>
            </a:r>
          </a:p>
          <a:p>
            <a:pPr lvl="0" indent="457200" algn="just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Тут нам помогают мусороперерабатывающие заводы, где после специальной переработки материалов, получают новый материал, из которого уже изготавливают новые полезные изделия, тем самым сберегая природные богатства нашей страны.</a:t>
            </a:r>
          </a:p>
          <a:p>
            <a:pPr lvl="0" indent="457200" algn="just" defTabSz="914400">
              <a:lnSpc>
                <a:spcPct val="115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отправки отходов на мусороперерабатывающие заводы их необходимо заранее отсортировать:</a:t>
            </a:r>
          </a:p>
          <a:p>
            <a:pPr marL="342900" lvl="0" indent="-342900" algn="just" defTabSz="91440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Пищевые отходы (не представляют опасности, разлагаются очень быстро, менее, чем за один сезон).</a:t>
            </a:r>
          </a:p>
          <a:p>
            <a:pPr marL="342900" lvl="0" indent="-342900" algn="just" defTabSz="91440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Бумага (разлагается в среднем за два года).</a:t>
            </a:r>
          </a:p>
          <a:p>
            <a:pPr lvl="0" algn="just" defTabSz="914400">
              <a:lnSpc>
                <a:spcPct val="115000"/>
              </a:lnSpc>
              <a:spcBef>
                <a:spcPts val="0"/>
              </a:spcBef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41800" y="939798"/>
            <a:ext cx="184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1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02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582</TotalTime>
  <Words>1541</Words>
  <Application>Microsoft Office PowerPoint</Application>
  <PresentationFormat>Лист A4 (210x297 мм)</PresentationFormat>
  <Paragraphs>186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Symbol</vt:lpstr>
      <vt:lpstr>Times New Roman</vt:lpstr>
      <vt:lpstr>Office Theme</vt:lpstr>
      <vt:lpstr>Экологический проект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35</cp:revision>
  <dcterms:created xsi:type="dcterms:W3CDTF">2022-11-25T17:40:51Z</dcterms:created>
  <dcterms:modified xsi:type="dcterms:W3CDTF">2022-12-06T17:45:29Z</dcterms:modified>
</cp:coreProperties>
</file>