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3" r:id="rId2"/>
    <p:sldId id="257" r:id="rId3"/>
    <p:sldId id="258" r:id="rId4"/>
    <p:sldId id="262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D4BB6-A128-40A5-A9A9-2D5C05DF58B5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8716B-B7EA-4D65-882F-A791DA7FD5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Экскурсия в музей "Память"(г.Советский)</a:t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Содержимое 3" descr="E:\мои уроки\аттестация\экскурсия музей  Память\DSC0550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420888"/>
            <a:ext cx="5299146" cy="39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Цель экскурсии</a:t>
            </a:r>
            <a:r>
              <a:rPr lang="ru-RU" sz="2400" dirty="0" smtClean="0"/>
              <a:t>: формирование гражданско-патриотических качеств в сознании детей и подростков.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1. образовательные</a:t>
            </a:r>
            <a:r>
              <a:rPr lang="ru-RU" dirty="0" smtClean="0"/>
              <a:t>: изучение военной истории своей страны, формирование достоверного представления у экскурсантов о сущности Второй Мировой и Великой Отечественной войны; </a:t>
            </a:r>
            <a:br>
              <a:rPr lang="ru-RU" dirty="0" smtClean="0"/>
            </a:br>
            <a:r>
              <a:rPr lang="ru-RU" i="1" dirty="0" smtClean="0"/>
              <a:t>2. воспитательные:</a:t>
            </a:r>
            <a:r>
              <a:rPr lang="ru-RU" dirty="0" smtClean="0"/>
              <a:t> формировать у экскурсантов чувство патриотизма и гражданственности, понимание необходимости уважения и бережного отношения к наследию предков, чувство гордости за их славные деяния и подвиги;</a:t>
            </a:r>
            <a:br>
              <a:rPr lang="ru-RU" dirty="0" smtClean="0"/>
            </a:br>
            <a:r>
              <a:rPr lang="ru-RU" i="1" dirty="0" smtClean="0"/>
              <a:t>3. развивающие:</a:t>
            </a:r>
            <a:r>
              <a:rPr lang="ru-RU" dirty="0" smtClean="0"/>
              <a:t> развивать у экскурсантов умение работать с различными источниками информации, расширение кругозора и воспитание познавательных интересов и способностей.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Внеклассные мероприятия\экскурсия  в музей  Память\DSC05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933056"/>
            <a:ext cx="4129974" cy="2924944"/>
          </a:xfrm>
          <a:prstGeom prst="rect">
            <a:avLst/>
          </a:prstGeom>
          <a:noFill/>
        </p:spPr>
      </p:pic>
      <p:pic>
        <p:nvPicPr>
          <p:cNvPr id="1029" name="Picture 5" descr="F:\Внеклассные мероприятия\экскурсия  в музей  Память\DSC055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620688"/>
            <a:ext cx="381642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4000" dirty="0"/>
          </a:p>
        </p:txBody>
      </p:sp>
      <p:pic>
        <p:nvPicPr>
          <p:cNvPr id="2050" name="Picture 2" descr="F:\Внеклассные мероприятия\экскурсия  в музей  Память\DSC055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4345998" cy="3259499"/>
          </a:xfrm>
          <a:prstGeom prst="rect">
            <a:avLst/>
          </a:prstGeom>
          <a:noFill/>
        </p:spPr>
      </p:pic>
      <p:pic>
        <p:nvPicPr>
          <p:cNvPr id="2051" name="Picture 3" descr="F:\Внеклассные мероприятия\экскурсия  в музей  Память\DSC054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005064"/>
            <a:ext cx="2900693" cy="2715580"/>
          </a:xfrm>
          <a:prstGeom prst="rect">
            <a:avLst/>
          </a:prstGeom>
          <a:noFill/>
        </p:spPr>
      </p:pic>
      <p:pic>
        <p:nvPicPr>
          <p:cNvPr id="2052" name="Picture 4" descr="F:\Внеклассные мероприятия\экскурсия  в музей  Память\DSC054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04664"/>
            <a:ext cx="2719439" cy="3259499"/>
          </a:xfrm>
          <a:prstGeom prst="rect">
            <a:avLst/>
          </a:prstGeom>
          <a:noFill/>
        </p:spPr>
      </p:pic>
      <p:pic>
        <p:nvPicPr>
          <p:cNvPr id="2053" name="Picture 5" descr="F:\Внеклассные мероприятия\экскурсия  в музей  Память\DSC054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933056"/>
            <a:ext cx="4201982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Внеклассные мероприятия\экскурсия  в музей  Память\DSC054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505" y="3244500"/>
            <a:ext cx="2654151" cy="3466860"/>
          </a:xfrm>
          <a:prstGeom prst="rect">
            <a:avLst/>
          </a:prstGeom>
          <a:noFill/>
        </p:spPr>
      </p:pic>
      <p:pic>
        <p:nvPicPr>
          <p:cNvPr id="3076" name="Picture 4" descr="F:\Внеклассные мероприятия\экскурсия  в музей  Память\DSC054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12976"/>
            <a:ext cx="2809449" cy="3529908"/>
          </a:xfrm>
          <a:prstGeom prst="rect">
            <a:avLst/>
          </a:prstGeom>
          <a:noFill/>
        </p:spPr>
      </p:pic>
      <p:pic>
        <p:nvPicPr>
          <p:cNvPr id="3077" name="Picture 5" descr="F:\Внеклассные мероприятия\экскурсия  в музей  Память\DSC054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7" y="476672"/>
            <a:ext cx="3456385" cy="2376264"/>
          </a:xfrm>
          <a:prstGeom prst="rect">
            <a:avLst/>
          </a:prstGeom>
          <a:noFill/>
        </p:spPr>
      </p:pic>
      <p:pic>
        <p:nvPicPr>
          <p:cNvPr id="3078" name="Picture 6" descr="F:\Внеклассные мероприятия\экскурсия  в музей  Память\DSC055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212976"/>
            <a:ext cx="2592288" cy="3420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Внеклассные мероприятия\экскурсия  в музей  Память\DSC054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937953" cy="3025473"/>
          </a:xfrm>
          <a:prstGeom prst="rect">
            <a:avLst/>
          </a:prstGeom>
          <a:noFill/>
        </p:spPr>
      </p:pic>
      <p:pic>
        <p:nvPicPr>
          <p:cNvPr id="4100" name="Picture 4" descr="F:\Внеклассные мероприятия\экскурсия  в музей  Память\DSC054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401610"/>
            <a:ext cx="4826053" cy="34035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14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Calibri</vt:lpstr>
      <vt:lpstr>Constantia</vt:lpstr>
      <vt:lpstr>Wingdings 2</vt:lpstr>
      <vt:lpstr>Поток</vt:lpstr>
      <vt:lpstr>  Экскурсия в музей "Память"(г.Советский) </vt:lpstr>
      <vt:lpstr>Цель экскурсии: формирование гражданско-патриотических качеств в сознании детей и подростков.  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Экскурсия в музей "Память"(г.Советский) </dc:title>
  <dc:creator>марина</dc:creator>
  <cp:lastModifiedBy>Пользователь Windows</cp:lastModifiedBy>
  <cp:revision>9</cp:revision>
  <dcterms:created xsi:type="dcterms:W3CDTF">2017-11-04T17:35:39Z</dcterms:created>
  <dcterms:modified xsi:type="dcterms:W3CDTF">2022-12-06T19:16:29Z</dcterms:modified>
</cp:coreProperties>
</file>