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3" r:id="rId3"/>
    <p:sldId id="263" r:id="rId4"/>
    <p:sldId id="257" r:id="rId5"/>
    <p:sldId id="260" r:id="rId6"/>
    <p:sldId id="262" r:id="rId7"/>
    <p:sldId id="265" r:id="rId8"/>
    <p:sldId id="267" r:id="rId9"/>
    <p:sldId id="270" r:id="rId10"/>
    <p:sldId id="272" r:id="rId11"/>
    <p:sldId id="271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96" autoAdjust="0"/>
  </p:normalViewPr>
  <p:slideViewPr>
    <p:cSldViewPr>
      <p:cViewPr>
        <p:scale>
          <a:sx n="62" d="100"/>
          <a:sy n="62" d="100"/>
        </p:scale>
        <p:origin x="-1512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FD662A-9128-4AF9-93C9-ABDC32410F98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EAC15-5C4D-4723-84DC-4D713855B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649F-2938-448D-B761-89DEE1E08965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5B0AA-3B19-4838-8009-4358909F8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531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649F-2938-448D-B761-89DEE1E08965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5B0AA-3B19-4838-8009-4358909F8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531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649F-2938-448D-B761-89DEE1E08965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5B0AA-3B19-4838-8009-4358909F8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531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649F-2938-448D-B761-89DEE1E08965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5B0AA-3B19-4838-8009-4358909F8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531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649F-2938-448D-B761-89DEE1E08965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5B0AA-3B19-4838-8009-4358909F8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531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649F-2938-448D-B761-89DEE1E08965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5B0AA-3B19-4838-8009-4358909F8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531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649F-2938-448D-B761-89DEE1E08965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5B0AA-3B19-4838-8009-4358909F8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531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649F-2938-448D-B761-89DEE1E08965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5B0AA-3B19-4838-8009-4358909F8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531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649F-2938-448D-B761-89DEE1E08965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5B0AA-3B19-4838-8009-4358909F8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531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649F-2938-448D-B761-89DEE1E08965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5B0AA-3B19-4838-8009-4358909F8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531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649F-2938-448D-B761-89DEE1E08965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5B0AA-3B19-4838-8009-4358909F8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531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D649F-2938-448D-B761-89DEE1E08965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5B0AA-3B19-4838-8009-4358909F84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5531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IzeLL\Downloads\&#1044;&#1077;&#1090;&#1089;&#1082;&#1080;&#1077;%20&#1087;&#1077;&#1089;&#1085;&#1080;%20-%20&#1044;&#1077;&#1090;&#1089;&#1082;&#1080;&#1081;%20&#1089;&#1072;&#1076;.mp3" TargetMode="Externa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IzeLL\Downloads\&#1044;&#1077;&#1090;&#1089;&#1082;&#1080;&#1077;%20&#1087;&#1077;&#1089;&#1085;&#1080;%20-%20&#1044;&#1077;&#1090;&#1089;&#1082;&#1080;&#1081;%20&#1089;&#1072;&#1076;.mp3" TargetMode="Externa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IzeLL\Downloads\&#1044;&#1077;&#1090;&#1089;&#1082;&#1080;&#1077;%20&#1087;&#1077;&#1089;&#1085;&#1080;%20-%20&#1044;&#1077;&#1090;&#1089;&#1082;&#1080;&#1081;%20&#1089;&#1072;&#1076;.mp3" TargetMode="Externa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IzeLL\Downloads\&#1044;&#1077;&#1090;&#1089;&#1082;&#1080;&#1077;%20&#1087;&#1077;&#1089;&#1085;&#1080;%20-%20&#1044;&#1077;&#1090;&#1089;&#1082;&#1080;&#1081;%20&#1089;&#1072;&#1076;.mp3" TargetMode="Externa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964488" cy="288031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Wave4">
              <a:avLst/>
            </a:prstTxWarp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Незнайка и геометрические фигуры 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940152" y="4941168"/>
            <a:ext cx="2592288" cy="122413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2996952"/>
            <a:ext cx="914400" cy="9144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211960" y="4221088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3419872" y="5301208"/>
            <a:ext cx="1060704" cy="914400"/>
          </a:xfrm>
          <a:prstGeom prst="triangl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4" name="Picture 2" descr="http://gym1569u.mskobr.ru/users_files/G1569c7/images/hello_html_mea3f63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78614"/>
            <a:ext cx="2448272" cy="3474722"/>
          </a:xfrm>
          <a:prstGeom prst="rect">
            <a:avLst/>
          </a:prstGeom>
          <a:noFill/>
        </p:spPr>
      </p:pic>
    </p:spTree>
  </p:cSld>
  <p:clrMapOvr>
    <a:masterClrMapping/>
  </p:clrMapOvr>
  <p:transition advTm="5531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Детские песни - Детский са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2051720" y="1700808"/>
            <a:ext cx="5832648" cy="47525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643192" cy="778098"/>
          </a:xfr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Убери лишнюю фигуру</a:t>
            </a:r>
            <a:endParaRPr lang="ru-RU" sz="2400" dirty="0"/>
          </a:p>
        </p:txBody>
      </p:sp>
      <p:sp>
        <p:nvSpPr>
          <p:cNvPr id="12" name="Блок-схема: узел 11"/>
          <p:cNvSpPr/>
          <p:nvPr/>
        </p:nvSpPr>
        <p:spPr>
          <a:xfrm>
            <a:off x="5652120" y="4437112"/>
            <a:ext cx="1368000" cy="1368000"/>
          </a:xfrm>
          <a:prstGeom prst="flowChartConnector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6228184" y="2276872"/>
            <a:ext cx="575856" cy="576064"/>
          </a:xfrm>
          <a:prstGeom prst="flowChartConnector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3275856" y="4509120"/>
            <a:ext cx="648072" cy="648072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3203848" y="2348880"/>
            <a:ext cx="576064" cy="576064"/>
          </a:xfrm>
          <a:prstGeom prst="flowChartConnector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7956376" y="6093296"/>
            <a:ext cx="970408" cy="548680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4788024" y="3284984"/>
            <a:ext cx="700664" cy="576064"/>
          </a:xfrm>
          <a:prstGeom prst="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одержимое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gym1569u.mskobr.ru/users_files/G1569c7/images/hello_html_mea3f63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132856"/>
            <a:ext cx="3067050" cy="4352926"/>
          </a:xfrm>
          <a:prstGeom prst="rect">
            <a:avLst/>
          </a:prstGeom>
          <a:noFill/>
        </p:spPr>
      </p:pic>
    </p:spTree>
  </p:cSld>
  <p:clrMapOvr>
    <a:masterClrMapping/>
  </p:clrMapOvr>
  <p:transition advTm="5531">
    <p:wipe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Детские песни - Детский са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2051720" y="1700808"/>
            <a:ext cx="5832648" cy="47525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643192" cy="778098"/>
          </a:xfr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Убери лишнюю фигуру</a:t>
            </a:r>
            <a:endParaRPr lang="ru-RU" sz="2400" dirty="0"/>
          </a:p>
        </p:txBody>
      </p:sp>
      <p:sp>
        <p:nvSpPr>
          <p:cNvPr id="12" name="Блок-схема: узел 11"/>
          <p:cNvSpPr/>
          <p:nvPr/>
        </p:nvSpPr>
        <p:spPr>
          <a:xfrm>
            <a:off x="5652120" y="4437112"/>
            <a:ext cx="1368000" cy="136800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6156176" y="2204864"/>
            <a:ext cx="1367944" cy="1440160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2627784" y="4509120"/>
            <a:ext cx="1296144" cy="1296144"/>
          </a:xfrm>
          <a:prstGeom prst="flowChartConnector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3131840" y="2492896"/>
            <a:ext cx="1368152" cy="1296144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7956376" y="6093296"/>
            <a:ext cx="970408" cy="548680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gym1569u.mskobr.ru/users_files/G1569c7/images/hello_html_mea3f63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276872"/>
            <a:ext cx="3067050" cy="4352926"/>
          </a:xfrm>
          <a:prstGeom prst="rect">
            <a:avLst/>
          </a:prstGeom>
          <a:noFill/>
        </p:spPr>
      </p:pic>
    </p:spTree>
  </p:cSld>
  <p:clrMapOvr>
    <a:masterClrMapping/>
  </p:clrMapOvr>
  <p:transition advTm="5531">
    <p:wipe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молодец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Ты </a:t>
            </a:r>
            <a:r>
              <a:rPr lang="ru-RU" sz="2400" dirty="0" smtClean="0"/>
              <a:t>выполнил правильно все </a:t>
            </a:r>
            <a:r>
              <a:rPr lang="ru-RU" sz="2400" dirty="0" smtClean="0"/>
              <a:t>задания</a:t>
            </a:r>
            <a:r>
              <a:rPr lang="ru-RU" sz="2400" dirty="0" smtClean="0"/>
              <a:t>!</a:t>
            </a:r>
            <a:endParaRPr lang="ru-RU" sz="2400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755576" y="5661248"/>
            <a:ext cx="504056" cy="20548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Tm="5531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   </a:t>
            </a:r>
            <a:r>
              <a:rPr lang="ru-RU" b="1" dirty="0" smtClean="0"/>
              <a:t>Цель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: закреплять представления о геометрических фигурах (круг, квадрат, треугольник), умение сравнивать фигуры по свойствам и находить лишнюю фигуру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5531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7920880" cy="706090"/>
          </a:xfrm>
          <a:solidFill>
            <a:schemeClr val="tx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Незнайка запомнил три геометрические фигуры: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060848"/>
            <a:ext cx="1656184" cy="158417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6660232" y="1916832"/>
            <a:ext cx="1825352" cy="1800200"/>
          </a:xfrm>
          <a:prstGeom prst="flowChartConnector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779912" y="3501008"/>
            <a:ext cx="1852792" cy="1512168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59632" y="3933056"/>
            <a:ext cx="987001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квадрат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164288" y="4005064"/>
            <a:ext cx="86409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круг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995936" y="5157192"/>
            <a:ext cx="1512168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треугольник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 flipH="1">
            <a:off x="1403648" y="6165304"/>
            <a:ext cx="6264696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Помоги Незнайке выполнить следующие задания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7956376" y="6093296"/>
            <a:ext cx="970408" cy="548680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1266" name="Picture 2" descr="http://gym1569u.mskobr.ru/users_files/G1569c7/images/hello_html_mea3f63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1052736"/>
            <a:ext cx="1522095" cy="2160240"/>
          </a:xfrm>
          <a:prstGeom prst="rect">
            <a:avLst/>
          </a:prstGeom>
          <a:noFill/>
        </p:spPr>
      </p:pic>
    </p:spTree>
  </p:cSld>
  <p:clrMapOvr>
    <a:masterClrMapping/>
  </p:clrMapOvr>
  <p:transition advTm="5531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0"/>
                            </p:stCondLst>
                            <p:childTnLst>
                              <p:par>
                                <p:cTn id="20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1835696" y="1484784"/>
            <a:ext cx="5832648" cy="47525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778098"/>
          </a:xfrm>
          <a:solidFill>
            <a:schemeClr val="tx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Убери все фигуры красного цвета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4797152"/>
            <a:ext cx="482352" cy="50405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306896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3356992"/>
            <a:ext cx="914400" cy="9144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2132856"/>
            <a:ext cx="914400" cy="914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267744" y="1916832"/>
            <a:ext cx="700664" cy="504056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5796136" y="4005064"/>
            <a:ext cx="1060704" cy="914400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6588224" y="5157192"/>
            <a:ext cx="1008112" cy="100811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6588224" y="3429000"/>
            <a:ext cx="504056" cy="504056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3419872" y="4869160"/>
            <a:ext cx="1008112" cy="1008112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2339752" y="4077072"/>
            <a:ext cx="1008112" cy="1008112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860032" y="1988840"/>
            <a:ext cx="1008112" cy="1008112"/>
          </a:xfrm>
          <a:prstGeom prst="flowChartConnector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7956376" y="6093296"/>
            <a:ext cx="970408" cy="548680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одержимое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gym1569u.mskobr.ru/users_files/G1569c7/images/hello_html_mea3f63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852936"/>
            <a:ext cx="2283142" cy="3240360"/>
          </a:xfrm>
          <a:prstGeom prst="rect">
            <a:avLst/>
          </a:prstGeom>
          <a:noFill/>
        </p:spPr>
      </p:pic>
    </p:spTree>
  </p:cSld>
  <p:clrMapOvr>
    <a:masterClrMapping/>
  </p:clrMapOvr>
  <p:transition advTm="5531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2051720" y="1700808"/>
            <a:ext cx="5832648" cy="47525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778098"/>
          </a:xfr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Помоги Незнайке убрать все квадраты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5157192"/>
            <a:ext cx="914400" cy="914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2204864"/>
            <a:ext cx="48235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3501008"/>
            <a:ext cx="914400" cy="9144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2132856"/>
            <a:ext cx="914400" cy="914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2915816" y="4653136"/>
            <a:ext cx="1060704" cy="914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627784" y="2132856"/>
            <a:ext cx="1060704" cy="914400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6588224" y="5157192"/>
            <a:ext cx="1008112" cy="100811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6660232" y="3356992"/>
            <a:ext cx="1008112" cy="1008112"/>
          </a:xfrm>
          <a:prstGeom prst="flowChartConnector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2699792" y="3429000"/>
            <a:ext cx="1008112" cy="1008112"/>
          </a:xfrm>
          <a:prstGeom prst="flowChartConnector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860032" y="1988840"/>
            <a:ext cx="1008112" cy="1008112"/>
          </a:xfrm>
          <a:prstGeom prst="flowChartConnector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7956376" y="6093296"/>
            <a:ext cx="970408" cy="548680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одержимое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http://gym1569u.mskobr.ru/users_files/G1569c7/images/hello_html_mea3f63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2790506" cy="3960440"/>
          </a:xfrm>
          <a:prstGeom prst="rect">
            <a:avLst/>
          </a:prstGeom>
          <a:noFill/>
        </p:spPr>
      </p:pic>
    </p:spTree>
  </p:cSld>
  <p:clrMapOvr>
    <a:masterClrMapping/>
  </p:clrMapOvr>
  <p:transition advTm="5531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3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2051720" y="1700808"/>
            <a:ext cx="5832648" cy="47525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778098"/>
          </a:xfr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Помоги Незнайке убрать круги зеленого цвета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5229200"/>
            <a:ext cx="410344" cy="43204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206084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3356992"/>
            <a:ext cx="914400" cy="9144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2132856"/>
            <a:ext cx="914400" cy="914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267744" y="3789040"/>
            <a:ext cx="1060704" cy="91440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5436096" y="3789040"/>
            <a:ext cx="1060704" cy="914400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6084168" y="5085184"/>
            <a:ext cx="1008112" cy="100811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6660232" y="3356992"/>
            <a:ext cx="1008112" cy="1008112"/>
          </a:xfrm>
          <a:prstGeom prst="flowChartConnector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3059832" y="5013176"/>
            <a:ext cx="1008112" cy="1008112"/>
          </a:xfrm>
          <a:prstGeom prst="flowChart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3203848" y="3429000"/>
            <a:ext cx="504056" cy="504056"/>
          </a:xfrm>
          <a:prstGeom prst="flowChartConnector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788024" y="2132856"/>
            <a:ext cx="576064" cy="576064"/>
          </a:xfrm>
          <a:prstGeom prst="flowChartConnector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7956376" y="6093296"/>
            <a:ext cx="970408" cy="548680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одержимое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gym1569u.mskobr.ru/users_files/G1569c7/images/hello_html_mea3f63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2891979" cy="4104456"/>
          </a:xfrm>
          <a:prstGeom prst="rect">
            <a:avLst/>
          </a:prstGeom>
          <a:noFill/>
        </p:spPr>
      </p:pic>
    </p:spTree>
  </p:cSld>
  <p:clrMapOvr>
    <a:masterClrMapping/>
  </p:clrMapOvr>
  <p:transition advTm="5531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755576" y="1484784"/>
            <a:ext cx="5832648" cy="47525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643192" cy="778098"/>
          </a:xfr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Запомни картинку, которую составил Незнайка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5373216"/>
            <a:ext cx="410344" cy="43204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5157192"/>
            <a:ext cx="432048" cy="43204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2195736" y="3645024"/>
            <a:ext cx="1152128" cy="1548000"/>
          </a:xfrm>
          <a:prstGeom prst="triangle">
            <a:avLst>
              <a:gd name="adj" fmla="val 49102"/>
            </a:avLst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195736" y="2132856"/>
            <a:ext cx="1152000" cy="1548000"/>
          </a:xfrm>
          <a:prstGeom prst="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5148064" y="2420888"/>
            <a:ext cx="340624" cy="432048"/>
          </a:xfrm>
          <a:prstGeom prst="triangl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4644008" y="2924944"/>
            <a:ext cx="1368000" cy="1368152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4788024" y="1916832"/>
            <a:ext cx="1008112" cy="1008112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4139952" y="3284984"/>
            <a:ext cx="504056" cy="504056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6012160" y="3284984"/>
            <a:ext cx="504056" cy="504056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4427984" y="4293096"/>
            <a:ext cx="1872000" cy="1872208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7956376" y="6093296"/>
            <a:ext cx="970408" cy="548680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одержимое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gym1569u.mskobr.ru/users_files/G1569c7/images/hello_html_mea3f63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68960"/>
            <a:ext cx="2411760" cy="3422902"/>
          </a:xfrm>
          <a:prstGeom prst="rect">
            <a:avLst/>
          </a:prstGeom>
          <a:noFill/>
        </p:spPr>
      </p:pic>
    </p:spTree>
  </p:cSld>
  <p:clrMapOvr>
    <a:masterClrMapping/>
  </p:clrMapOvr>
  <p:transition advTm="5531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Детские песни - Детский са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1979712" y="1700808"/>
            <a:ext cx="5832648" cy="47525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643192" cy="778098"/>
          </a:xfr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Оставь только те фигуры, которые есть на картинке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5445224"/>
            <a:ext cx="410344" cy="43204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1988840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923928" y="3429000"/>
            <a:ext cx="1152000" cy="1548000"/>
          </a:xfrm>
          <a:prstGeom prst="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267744" y="3212976"/>
            <a:ext cx="1152000" cy="1548000"/>
          </a:xfrm>
          <a:prstGeom prst="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372200" y="3645024"/>
            <a:ext cx="1060704" cy="9144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6012160" y="4941168"/>
            <a:ext cx="1368000" cy="1368000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5148064" y="1844824"/>
            <a:ext cx="1872000" cy="1872000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2627784" y="5157192"/>
            <a:ext cx="1008112" cy="1008112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3203848" y="3429000"/>
            <a:ext cx="504056" cy="504056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5436096" y="4005064"/>
            <a:ext cx="504056" cy="504056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7956376" y="6093296"/>
            <a:ext cx="970408" cy="548680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одержимое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ttp://gym1569u.mskobr.ru/users_files/G1569c7/images/hello_html_mea3f63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412776"/>
            <a:ext cx="2689033" cy="3816424"/>
          </a:xfrm>
          <a:prstGeom prst="rect">
            <a:avLst/>
          </a:prstGeom>
          <a:noFill/>
        </p:spPr>
      </p:pic>
    </p:spTree>
  </p:cSld>
  <p:clrMapOvr>
    <a:masterClrMapping/>
  </p:clrMapOvr>
  <p:transition advTm="5531">
    <p:wipe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Детские песни - Детский са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2051720" y="1700808"/>
            <a:ext cx="5832648" cy="47525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643192" cy="778098"/>
          </a:xfr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Убери лишнюю фигуру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3573016"/>
            <a:ext cx="914400" cy="914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5652120" y="4437112"/>
            <a:ext cx="1368000" cy="1368000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6156176" y="2204864"/>
            <a:ext cx="1367944" cy="1440160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2627784" y="4509120"/>
            <a:ext cx="1296144" cy="1296144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2339752" y="2060848"/>
            <a:ext cx="1368152" cy="1296144"/>
          </a:xfrm>
          <a:prstGeom prst="flowChartConnector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7956376" y="6093296"/>
            <a:ext cx="970408" cy="548680"/>
          </a:xfrm>
          <a:prstGeom prst="actionButtonForwardNex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gym1569u.mskobr.ru/users_files/G1569c7/images/hello_html_mea3f63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505074"/>
            <a:ext cx="2680453" cy="3804246"/>
          </a:xfrm>
          <a:prstGeom prst="rect">
            <a:avLst/>
          </a:prstGeom>
          <a:noFill/>
        </p:spPr>
      </p:pic>
    </p:spTree>
  </p:cSld>
  <p:clrMapOvr>
    <a:masterClrMapping/>
  </p:clrMapOvr>
  <p:transition advTm="5531">
    <p:wipe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89</Words>
  <Application>Microsoft Office PowerPoint</Application>
  <PresentationFormat>Экран (4:3)</PresentationFormat>
  <Paragraphs>16</Paragraphs>
  <Slides>12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Незнайка и геометрические фигуры </vt:lpstr>
      <vt:lpstr>Слайд 2</vt:lpstr>
      <vt:lpstr>Незнайка запомнил три геометрические фигуры:</vt:lpstr>
      <vt:lpstr>Убери все фигуры красного цвета</vt:lpstr>
      <vt:lpstr>Помоги Незнайке убрать все квадраты</vt:lpstr>
      <vt:lpstr>Помоги Незнайке убрать круги зеленого цвета</vt:lpstr>
      <vt:lpstr>Запомни картинку, которую составил Незнайка</vt:lpstr>
      <vt:lpstr>Оставь только те фигуры, которые есть на картинке</vt:lpstr>
      <vt:lpstr>Убери лишнюю фигуру</vt:lpstr>
      <vt:lpstr>Убери лишнюю фигуру</vt:lpstr>
      <vt:lpstr>Убери лишнюю фигуру</vt:lpstr>
      <vt:lpstr>Ты выполнил правильно все задания!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IzeLL</dc:creator>
  <cp:lastModifiedBy>Microsoft Office</cp:lastModifiedBy>
  <cp:revision>46</cp:revision>
  <dcterms:created xsi:type="dcterms:W3CDTF">2012-03-09T12:02:26Z</dcterms:created>
  <dcterms:modified xsi:type="dcterms:W3CDTF">2017-12-15T17:16:13Z</dcterms:modified>
</cp:coreProperties>
</file>