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59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4608512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dirty="0">
                <a:latin typeface="Times New Roman"/>
                <a:ea typeface="Times New Roman"/>
              </a:rPr>
              <a:t>Изображение    паутинок с росой, веточками </a:t>
            </a:r>
            <a:r>
              <a:rPr lang="ru-RU" dirty="0" smtClean="0">
                <a:latin typeface="Times New Roman"/>
                <a:ea typeface="Times New Roman"/>
              </a:rPr>
              <a:t>деревьев или снежинок  </a:t>
            </a:r>
            <a:r>
              <a:rPr lang="ru-RU" dirty="0">
                <a:latin typeface="Times New Roman"/>
                <a:ea typeface="Times New Roman"/>
              </a:rPr>
              <a:t>при помощи линий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43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s.myshared.ru/6/580288/slide_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704855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768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Цикл развития клещей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887135" cy="549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39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get.pxhere.com/photo/tree-branch-leaf-frost-pattern-line-material-circle-twig-spider-web-close-up-design-net-symmetry-3428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416824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863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krasivosti.pro/uploads/posts/2021-04/1618312349_29-p-pautina-pauki-krasivo-foto-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35" y="548680"/>
            <a:ext cx="7595344" cy="549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2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multiurok.ru/html/2019/12/11/s_5df10f5b4095e/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4402"/>
            <a:ext cx="796888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92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.ytimg.com/vi/L3kpyi7WXNc/maxresdefau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84976" cy="597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23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76864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 smtClean="0"/>
              <a:t>Поэтапное рисование паутины </a:t>
            </a:r>
            <a:endParaRPr lang="ru-RU" sz="36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04934"/>
            <a:ext cx="6480175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2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15</Words>
  <Application>Microsoft Office PowerPoint</Application>
  <PresentationFormat>Экран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Изображение    паутинок с росой, веточками деревьев или снежинок  при помощи линий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Поэтапное рисование паутины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Изображение    паутинок с росой, веточками деревьев  при помощи линий </dc:title>
  <dc:creator>Алекс</dc:creator>
  <cp:lastModifiedBy>Пользователь Windows</cp:lastModifiedBy>
  <cp:revision>3</cp:revision>
  <dcterms:created xsi:type="dcterms:W3CDTF">2022-11-22T15:46:23Z</dcterms:created>
  <dcterms:modified xsi:type="dcterms:W3CDTF">2022-11-22T16:42:49Z</dcterms:modified>
</cp:coreProperties>
</file>