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399" r:id="rId2"/>
    <p:sldId id="407" r:id="rId3"/>
    <p:sldId id="408" r:id="rId4"/>
    <p:sldId id="419" r:id="rId5"/>
    <p:sldId id="410" r:id="rId6"/>
    <p:sldId id="411" r:id="rId7"/>
    <p:sldId id="417" r:id="rId8"/>
    <p:sldId id="412" r:id="rId9"/>
    <p:sldId id="418" r:id="rId10"/>
    <p:sldId id="424" r:id="rId11"/>
    <p:sldId id="425" r:id="rId12"/>
    <p:sldId id="413" r:id="rId13"/>
    <p:sldId id="414" r:id="rId14"/>
    <p:sldId id="415" r:id="rId15"/>
    <p:sldId id="423" r:id="rId16"/>
    <p:sldId id="416" r:id="rId17"/>
    <p:sldId id="420" r:id="rId18"/>
    <p:sldId id="42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ru-RU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779CC93D-E52E-4D84-901B-11D7331DD495}">
          <p14:sldIdLst>
            <p14:sldId id="399"/>
            <p14:sldId id="407"/>
            <p14:sldId id="408"/>
            <p14:sldId id="419"/>
            <p14:sldId id="410"/>
            <p14:sldId id="411"/>
            <p14:sldId id="417"/>
            <p14:sldId id="412"/>
            <p14:sldId id="418"/>
            <p14:sldId id="424"/>
            <p14:sldId id="425"/>
            <p14:sldId id="413"/>
            <p14:sldId id="414"/>
            <p14:sldId id="415"/>
            <p14:sldId id="423"/>
            <p14:sldId id="416"/>
            <p14:sldId id="420"/>
            <p14:sldId id="426"/>
          </p14:sldIdLst>
        </p14:section>
        <p14:section name="Обзор и цели" id="{ABA716BF-3A5C-4ADB-94C9-CFEF84EBA240}">
          <p14:sldIdLst/>
        </p14:section>
        <p14:section name="Раздел 1" id="{6D9936A3-3945-4757-BC8B-B5C252D8E036}">
          <p14:sldIdLst/>
        </p14:section>
        <p14:section name="Образцы слайдов для визуальных элементов" id="{BAB3A466-96C9-4230-9978-795378D75699}">
          <p14:sldIdLst/>
        </p14:section>
        <p14:section name="Пример" id="{8C0305C9-B152-4FBA-A789-FE1976D53990}">
          <p14:sldIdLst/>
        </p14:section>
        <p14:section name="Заключение и итог" id="{790CEF5B-569A-4C2F-BED5-750B08C0E5AD}">
          <p14:sldIdLst/>
        </p14:section>
        <p14:section name="Приложение" id="{3F78B471-41DA-46F2-A8E4-97E471896AB3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9ED6"/>
    <a:srgbClr val="F6A436"/>
    <a:srgbClr val="E325BA"/>
    <a:srgbClr val="00330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59" autoAdjust="0"/>
    <p:restoredTop sz="86501" autoAdjust="0"/>
  </p:normalViewPr>
  <p:slideViewPr>
    <p:cSldViewPr>
      <p:cViewPr varScale="1">
        <p:scale>
          <a:sx n="84" d="100"/>
          <a:sy n="84" d="100"/>
        </p:scale>
        <p:origin x="84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3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144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ru-RU" sz="1200"/>
            </a:lvl1pPr>
          </a:lstStyle>
          <a:p>
            <a:endParaRPr lang="ru-RU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ru-RU" sz="1200"/>
            </a:lvl1pPr>
          </a:lstStyle>
          <a:p>
            <a:fld id="{D83FDC75-7F73-4A4A-A77C-09AADF00E0EA}" type="datetimeFigureOut">
              <a:rPr lang="ru-RU" smtClean="0"/>
              <a:pPr/>
              <a:t>06.12.2022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ru-RU" sz="1200"/>
            </a:lvl1pPr>
          </a:lstStyle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ru-RU" sz="1200"/>
            </a:lvl1pPr>
          </a:lstStyle>
          <a:p>
            <a:fld id="{459226BF-1F13-42D3-80DC-373E7ADD1EB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2188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ru-RU"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ru-RU" sz="1200"/>
            </a:lvl1pPr>
          </a:lstStyle>
          <a:p>
            <a:fld id="{48AEF76B-3757-4A0B-AF93-28494465C1DD}" type="datetimeFigureOut">
              <a:pPr/>
              <a:t>06.12.2022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ru-RU"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ru-RU" sz="1200"/>
            </a:lvl1pPr>
          </a:lstStyle>
          <a:p>
            <a:fld id="{75693FD4-8F83-4EF7-AC3F-0DC0388986B0}" type="slidenum"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82368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90684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90684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90684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906844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906844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906844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906844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906844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906844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90684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90684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90684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90684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90684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90684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90684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90684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90684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590800" y="2286000"/>
            <a:ext cx="6180224" cy="1470025"/>
          </a:xfrm>
        </p:spPr>
        <p:txBody>
          <a:bodyPr anchor="t"/>
          <a:lstStyle>
            <a:lvl1pPr algn="r" eaLnBrk="1" latinLnBrk="0" hangingPunct="1">
              <a:defRPr kumimoji="0" lang="ru-RU" b="1" cap="small" baseline="0">
                <a:solidFill>
                  <a:srgbClr val="003300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400" y="4038600"/>
            <a:ext cx="4772528" cy="990600"/>
          </a:xfrm>
        </p:spPr>
        <p:txBody>
          <a:bodyPr>
            <a:normAutofit/>
          </a:bodyPr>
          <a:lstStyle>
            <a:lvl1pPr marL="0" indent="0" algn="r" eaLnBrk="1" latinLnBrk="0" hangingPunct="1">
              <a:buNone/>
              <a:defRPr kumimoji="0" lang="ru-RU" sz="2000" b="0">
                <a:solidFill>
                  <a:schemeClr val="tx1"/>
                </a:solidFill>
                <a:latin typeface="Georgia" pitchFamily="18" charset="0"/>
              </a:defRPr>
            </a:lvl1pPr>
            <a:lvl2pPr marL="457200" indent="0" algn="ctr" eaLnBrk="1" latinLnBrk="0" hangingPunct="1">
              <a:buNone/>
              <a:defRPr kumimoji="0" lang="ru-RU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 eaLnBrk="1" latinLnBrk="0" hangingPunct="1">
              <a:buNone/>
              <a:defRPr kumimoji="0" lang="ru-RU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 eaLnBrk="1" latinLnBrk="0" hangingPunct="1">
              <a:buNone/>
              <a:defRPr kumimoji="0" lang="ru-RU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 eaLnBrk="1" latinLnBrk="0" hangingPunct="1">
              <a:buNone/>
              <a:defRPr kumimoji="0" lang="ru-RU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 eaLnBrk="1" latinLnBrk="0" hangingPunct="1">
              <a:buNone/>
              <a:defRPr kumimoji="0" lang="ru-RU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 eaLnBrk="1" latinLnBrk="0" hangingPunct="1">
              <a:buNone/>
              <a:defRPr kumimoji="0" lang="ru-RU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 eaLnBrk="1" latinLnBrk="0" hangingPunct="1">
              <a:buNone/>
              <a:defRPr kumimoji="0" lang="ru-RU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 eaLnBrk="1" latinLnBrk="0" hangingPunct="1">
              <a:buNone/>
              <a:defRPr kumimoji="0" lang="ru-RU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eaLnBrk="1" latinLnBrk="0" hangingPunct="1"/>
            <a:r>
              <a:rPr lang="ru-RU"/>
              <a:t>Образец подзаголовка</a:t>
            </a:r>
            <a:endParaRPr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251"/>
            <a:ext cx="3721618" cy="6858000"/>
          </a:xfrm>
          <a:prstGeom prst="rect">
            <a:avLst/>
          </a:prstGeom>
        </p:spPr>
      </p:pic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858000" y="5105400"/>
            <a:ext cx="1828800" cy="990600"/>
          </a:xfrm>
        </p:spPr>
        <p:txBody>
          <a:bodyPr>
            <a:normAutofit/>
          </a:bodyPr>
          <a:lstStyle>
            <a:lvl1pPr marL="0" indent="0" algn="ctr" eaLnBrk="1" latinLnBrk="0" hangingPunct="1">
              <a:buNone/>
              <a:defRPr kumimoji="0" lang="ru-RU" sz="2000" baseline="0"/>
            </a:lvl1pPr>
          </a:lstStyle>
          <a:p>
            <a:r>
              <a:rPr kumimoji="0" lang="ru-RU"/>
              <a:t>Эмблема организации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latinLnBrk="0" hangingPunct="1"/>
            <a:r>
              <a:rPr lang="ru-RU"/>
              <a:t>Образец заголовка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pPr/>
              <a:t>06.12.2022</a:t>
            </a:fld>
            <a:endParaRPr kumimoji="0"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pPr/>
              <a:t>‹#›</a:t>
            </a:fld>
            <a:endParaRPr kumimoji="0"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pPr/>
              <a:t>06.12.2022</a:t>
            </a:fld>
            <a:endParaRPr kumimoji="0"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pPr/>
              <a:t>‹#›</a:t>
            </a:fld>
            <a:endParaRPr kumimoji="0"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фо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762000" y="6356350"/>
            <a:ext cx="2133600" cy="365125"/>
          </a:xfrm>
        </p:spPr>
        <p:txBody>
          <a:bodyPr/>
          <a:lstStyle/>
          <a:p>
            <a:fld id="{757B281C-5159-4971-8228-52B9A72E9ED2}" type="datetimeFigureOut">
              <a:pPr/>
              <a:t>06.12.2022</a:t>
            </a:fld>
            <a:endParaRPr kumimoji="0"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endParaRPr kumimoji="0"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</p:spPr>
        <p:txBody>
          <a:bodyPr/>
          <a:lstStyle/>
          <a:p>
            <a:fld id="{33D6E5A2-EC83-451F-A719-9AC1370DD5CF}" type="slidenum">
              <a:pPr/>
              <a:t>‹#›</a:t>
            </a:fld>
            <a:endParaRPr kumimoji="0"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161049" y="-3176815"/>
            <a:ext cx="2819400" cy="91730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0" y="3048000"/>
            <a:ext cx="4343400" cy="1362075"/>
          </a:xfrm>
        </p:spPr>
        <p:txBody>
          <a:bodyPr anchor="b" anchorCtr="0"/>
          <a:lstStyle>
            <a:lvl1pPr algn="l" eaLnBrk="1" latinLnBrk="0" hangingPunct="1">
              <a:defRPr kumimoji="0" lang="ru-RU" sz="4000" b="1" cap="small" baseline="0">
                <a:solidFill>
                  <a:srgbClr val="003300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pPr/>
              <a:t>06.12.2022</a:t>
            </a:fld>
            <a:endParaRPr kumimoji="0"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pPr/>
              <a:t>‹#›</a:t>
            </a:fld>
            <a:endParaRPr kumimoji="0" lang="ru-RU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781800" y="5334000"/>
            <a:ext cx="2133600" cy="990600"/>
          </a:xfrm>
        </p:spPr>
        <p:txBody>
          <a:bodyPr>
            <a:normAutofit/>
          </a:bodyPr>
          <a:lstStyle>
            <a:lvl1pPr marL="0" indent="0" algn="ctr" eaLnBrk="1" latinLnBrk="0" hangingPunct="1">
              <a:buNone/>
              <a:defRPr kumimoji="0" lang="ru-RU" sz="1800"/>
            </a:lvl1pPr>
          </a:lstStyle>
          <a:p>
            <a:r>
              <a:rPr kumimoji="0" lang="ru-RU"/>
              <a:t>Эмблема организации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2000" y="269632"/>
            <a:ext cx="8077200" cy="1143000"/>
          </a:xfrm>
        </p:spPr>
        <p:txBody>
          <a:bodyPr anchor="ctr" anchorCtr="0"/>
          <a:lstStyle>
            <a:lvl1pPr algn="l" eaLnBrk="1" latinLnBrk="0" hangingPunct="1">
              <a:defRPr kumimoji="0" lang="ru-RU"/>
            </a:lvl1pPr>
          </a:lstStyle>
          <a:p>
            <a:r>
              <a:rPr kumimoji="0" lang="ru-RU"/>
              <a:t>Образец заголовка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96413"/>
            <a:ext cx="8077200" cy="4297363"/>
          </a:xfrm>
        </p:spPr>
        <p:txBody>
          <a:bodyPr>
            <a:normAutofit/>
          </a:bodyPr>
          <a:lstStyle>
            <a:lvl1pPr eaLnBrk="1" latinLnBrk="0" hangingPunct="1">
              <a:defRPr kumimoji="0" lang="ru-RU" sz="3200">
                <a:latin typeface="+mn-lt"/>
              </a:defRPr>
            </a:lvl1pPr>
            <a:lvl2pPr eaLnBrk="1" latinLnBrk="0" hangingPunct="1">
              <a:defRPr kumimoji="0" lang="ru-RU" sz="2800">
                <a:latin typeface="+mn-lt"/>
              </a:defRPr>
            </a:lvl2pPr>
            <a:lvl3pPr eaLnBrk="1" latinLnBrk="0" hangingPunct="1">
              <a:defRPr kumimoji="0" lang="ru-RU" sz="2400">
                <a:latin typeface="+mn-lt"/>
              </a:defRPr>
            </a:lvl3pPr>
            <a:lvl4pPr eaLnBrk="1" latinLnBrk="0" hangingPunct="1">
              <a:defRPr kumimoji="0" lang="ru-RU" sz="2400">
                <a:latin typeface="+mn-lt"/>
              </a:defRPr>
            </a:lvl4pPr>
            <a:lvl5pPr eaLnBrk="1" latinLnBrk="0" hangingPunct="1">
              <a:defRPr kumimoji="0" lang="ru-RU" sz="2400">
                <a:latin typeface="+mn-lt"/>
              </a:defRPr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pPr/>
              <a:t>06.12.2022</a:t>
            </a:fld>
            <a:endParaRPr kumimoji="0"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</p:spPr>
        <p:txBody>
          <a:bodyPr/>
          <a:lstStyle/>
          <a:p>
            <a:fld id="{33D6E5A2-EC83-451F-A719-9AC1370DD5CF}" type="slidenum">
              <a:pPr/>
              <a:t>‹#›</a:t>
            </a:fld>
            <a:endParaRPr kumimoji="0"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latinLnBrk="0" hangingPunct="1"/>
            <a:r>
              <a:rPr lang="ru-RU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4038600" cy="4525963"/>
          </a:xfrm>
        </p:spPr>
        <p:txBody>
          <a:bodyPr/>
          <a:lstStyle>
            <a:lvl1pPr eaLnBrk="1" latinLnBrk="0" hangingPunct="1">
              <a:defRPr kumimoji="0" lang="ru-RU" sz="2800"/>
            </a:lvl1pPr>
            <a:lvl2pPr eaLnBrk="1" latinLnBrk="0" hangingPunct="1">
              <a:defRPr kumimoji="0" lang="ru-RU" sz="2400"/>
            </a:lvl2pPr>
            <a:lvl3pPr eaLnBrk="1" latinLnBrk="0" hangingPunct="1">
              <a:defRPr kumimoji="0" lang="ru-RU" sz="2000"/>
            </a:lvl3pPr>
            <a:lvl4pPr eaLnBrk="1" latinLnBrk="0" hangingPunct="1">
              <a:defRPr kumimoji="0" lang="ru-RU" sz="1800"/>
            </a:lvl4pPr>
            <a:lvl5pPr eaLnBrk="1" latinLnBrk="0" hangingPunct="1">
              <a:defRPr kumimoji="0" lang="ru-RU" sz="1800"/>
            </a:lvl5pPr>
            <a:lvl6pPr eaLnBrk="1" latinLnBrk="0" hangingPunct="1">
              <a:defRPr kumimoji="0" lang="ru-RU" sz="1800"/>
            </a:lvl6pPr>
            <a:lvl7pPr eaLnBrk="1" latinLnBrk="0" hangingPunct="1">
              <a:defRPr kumimoji="0" lang="ru-RU" sz="1800"/>
            </a:lvl7pPr>
            <a:lvl8pPr eaLnBrk="1" latinLnBrk="0" hangingPunct="1">
              <a:defRPr kumimoji="0" lang="ru-RU" sz="1800"/>
            </a:lvl8pPr>
            <a:lvl9pPr eaLnBrk="1" latinLnBrk="0" hangingPunct="1">
              <a:defRPr kumimoji="0" lang="ru-RU" sz="1800"/>
            </a:lvl9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4038600" cy="4525963"/>
          </a:xfrm>
        </p:spPr>
        <p:txBody>
          <a:bodyPr/>
          <a:lstStyle>
            <a:lvl1pPr eaLnBrk="1" latinLnBrk="0" hangingPunct="1">
              <a:defRPr kumimoji="0" lang="ru-RU" sz="2800"/>
            </a:lvl1pPr>
            <a:lvl2pPr eaLnBrk="1" latinLnBrk="0" hangingPunct="1">
              <a:defRPr kumimoji="0" lang="ru-RU" sz="2400"/>
            </a:lvl2pPr>
            <a:lvl3pPr eaLnBrk="1" latinLnBrk="0" hangingPunct="1">
              <a:defRPr kumimoji="0" lang="ru-RU" sz="2000"/>
            </a:lvl3pPr>
            <a:lvl4pPr eaLnBrk="1" latinLnBrk="0" hangingPunct="1">
              <a:defRPr kumimoji="0" lang="ru-RU" sz="1800"/>
            </a:lvl4pPr>
            <a:lvl5pPr eaLnBrk="1" latinLnBrk="0" hangingPunct="1">
              <a:defRPr kumimoji="0" lang="ru-RU" sz="1800"/>
            </a:lvl5pPr>
            <a:lvl6pPr eaLnBrk="1" latinLnBrk="0" hangingPunct="1">
              <a:defRPr kumimoji="0" lang="ru-RU" sz="1800"/>
            </a:lvl6pPr>
            <a:lvl7pPr eaLnBrk="1" latinLnBrk="0" hangingPunct="1">
              <a:defRPr kumimoji="0" lang="ru-RU" sz="1800"/>
            </a:lvl7pPr>
            <a:lvl8pPr eaLnBrk="1" latinLnBrk="0" hangingPunct="1">
              <a:defRPr kumimoji="0" lang="ru-RU" sz="1800"/>
            </a:lvl8pPr>
            <a:lvl9pPr eaLnBrk="1" latinLnBrk="0" hangingPunct="1">
              <a:defRPr kumimoji="0" lang="ru-RU" sz="1800"/>
            </a:lvl9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pPr/>
              <a:t>06.12.2022</a:t>
            </a:fld>
            <a:endParaRPr kumimoji="0"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pPr/>
              <a:t>‹#›</a:t>
            </a:fld>
            <a:endParaRPr kumimoji="0"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eaLnBrk="1" latinLnBrk="0" hangingPunct="1">
              <a:defRPr kumimoji="0" lang="ru-RU"/>
            </a:lvl1pPr>
          </a:lstStyle>
          <a:p>
            <a:pPr eaLnBrk="1" latinLnBrk="0" hangingPunct="1"/>
            <a:r>
              <a:rPr lang="ru-RU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4040188" cy="639762"/>
          </a:xfrm>
        </p:spPr>
        <p:txBody>
          <a:bodyPr anchor="b"/>
          <a:lstStyle>
            <a:lvl1pPr marL="0" indent="0" eaLnBrk="1" latinLnBrk="0" hangingPunct="1">
              <a:buNone/>
              <a:defRPr kumimoji="0" lang="ru-RU" sz="2400" b="1"/>
            </a:lvl1pPr>
            <a:lvl2pPr marL="457200" indent="0" eaLnBrk="1" latinLnBrk="0" hangingPunct="1">
              <a:buNone/>
              <a:defRPr kumimoji="0" lang="ru-RU" sz="2000" b="1"/>
            </a:lvl2pPr>
            <a:lvl3pPr marL="914400" indent="0" eaLnBrk="1" latinLnBrk="0" hangingPunct="1">
              <a:buNone/>
              <a:defRPr kumimoji="0" lang="ru-RU" sz="1800" b="1"/>
            </a:lvl3pPr>
            <a:lvl4pPr marL="1371600" indent="0" eaLnBrk="1" latinLnBrk="0" hangingPunct="1">
              <a:buNone/>
              <a:defRPr kumimoji="0" lang="ru-RU" sz="1600" b="1"/>
            </a:lvl4pPr>
            <a:lvl5pPr marL="1828800" indent="0" eaLnBrk="1" latinLnBrk="0" hangingPunct="1">
              <a:buNone/>
              <a:defRPr kumimoji="0" lang="ru-RU" sz="1600" b="1"/>
            </a:lvl5pPr>
            <a:lvl6pPr marL="2286000" indent="0" eaLnBrk="1" latinLnBrk="0" hangingPunct="1">
              <a:buNone/>
              <a:defRPr kumimoji="0" lang="ru-RU" sz="1600" b="1"/>
            </a:lvl6pPr>
            <a:lvl7pPr marL="2743200" indent="0" eaLnBrk="1" latinLnBrk="0" hangingPunct="1">
              <a:buNone/>
              <a:defRPr kumimoji="0" lang="ru-RU" sz="1600" b="1"/>
            </a:lvl7pPr>
            <a:lvl8pPr marL="3200400" indent="0" eaLnBrk="1" latinLnBrk="0" hangingPunct="1">
              <a:buNone/>
              <a:defRPr kumimoji="0" lang="ru-RU" sz="1600" b="1"/>
            </a:lvl8pPr>
            <a:lvl9pPr marL="3657600" indent="0" eaLnBrk="1" latinLnBrk="0" hangingPunct="1">
              <a:buNone/>
              <a:defRPr kumimoji="0" lang="ru-RU" sz="1600" b="1"/>
            </a:lvl9pPr>
          </a:lstStyle>
          <a:p>
            <a:pPr lvl="0" eaLnBrk="1" latinLnBrk="0" hangingPunct="1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174875"/>
            <a:ext cx="4040188" cy="3951288"/>
          </a:xfrm>
        </p:spPr>
        <p:txBody>
          <a:bodyPr/>
          <a:lstStyle>
            <a:lvl1pPr eaLnBrk="1" latinLnBrk="0" hangingPunct="1">
              <a:defRPr kumimoji="0" lang="ru-RU" sz="2400"/>
            </a:lvl1pPr>
            <a:lvl2pPr eaLnBrk="1" latinLnBrk="0" hangingPunct="1">
              <a:defRPr kumimoji="0" lang="ru-RU" sz="2000"/>
            </a:lvl2pPr>
            <a:lvl3pPr eaLnBrk="1" latinLnBrk="0" hangingPunct="1">
              <a:defRPr kumimoji="0" lang="ru-RU" sz="1800"/>
            </a:lvl3pPr>
            <a:lvl4pPr eaLnBrk="1" latinLnBrk="0" hangingPunct="1">
              <a:defRPr kumimoji="0" lang="ru-RU" sz="1600"/>
            </a:lvl4pPr>
            <a:lvl5pPr eaLnBrk="1" latinLnBrk="0" hangingPunct="1">
              <a:defRPr kumimoji="0" lang="ru-RU" sz="1600"/>
            </a:lvl5pPr>
            <a:lvl6pPr eaLnBrk="1" latinLnBrk="0" hangingPunct="1">
              <a:defRPr kumimoji="0" lang="ru-RU" sz="1600"/>
            </a:lvl6pPr>
            <a:lvl7pPr eaLnBrk="1" latinLnBrk="0" hangingPunct="1">
              <a:defRPr kumimoji="0" lang="ru-RU" sz="1600"/>
            </a:lvl7pPr>
            <a:lvl8pPr eaLnBrk="1" latinLnBrk="0" hangingPunct="1">
              <a:defRPr kumimoji="0" lang="ru-RU" sz="1600"/>
            </a:lvl8pPr>
            <a:lvl9pPr eaLnBrk="1" latinLnBrk="0" hangingPunct="1">
              <a:defRPr kumimoji="0" lang="ru-RU" sz="1600"/>
            </a:lvl9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3625" y="1535113"/>
            <a:ext cx="4041775" cy="639762"/>
          </a:xfrm>
        </p:spPr>
        <p:txBody>
          <a:bodyPr anchor="b"/>
          <a:lstStyle>
            <a:lvl1pPr marL="0" indent="0" eaLnBrk="1" latinLnBrk="0" hangingPunct="1">
              <a:buNone/>
              <a:defRPr kumimoji="0" lang="ru-RU" sz="2400" b="1"/>
            </a:lvl1pPr>
            <a:lvl2pPr marL="457200" indent="0" eaLnBrk="1" latinLnBrk="0" hangingPunct="1">
              <a:buNone/>
              <a:defRPr kumimoji="0" lang="ru-RU" sz="2000" b="1"/>
            </a:lvl2pPr>
            <a:lvl3pPr marL="914400" indent="0" eaLnBrk="1" latinLnBrk="0" hangingPunct="1">
              <a:buNone/>
              <a:defRPr kumimoji="0" lang="ru-RU" sz="1800" b="1"/>
            </a:lvl3pPr>
            <a:lvl4pPr marL="1371600" indent="0" eaLnBrk="1" latinLnBrk="0" hangingPunct="1">
              <a:buNone/>
              <a:defRPr kumimoji="0" lang="ru-RU" sz="1600" b="1"/>
            </a:lvl4pPr>
            <a:lvl5pPr marL="1828800" indent="0" eaLnBrk="1" latinLnBrk="0" hangingPunct="1">
              <a:buNone/>
              <a:defRPr kumimoji="0" lang="ru-RU" sz="1600" b="1"/>
            </a:lvl5pPr>
            <a:lvl6pPr marL="2286000" indent="0" eaLnBrk="1" latinLnBrk="0" hangingPunct="1">
              <a:buNone/>
              <a:defRPr kumimoji="0" lang="ru-RU" sz="1600" b="1"/>
            </a:lvl6pPr>
            <a:lvl7pPr marL="2743200" indent="0" eaLnBrk="1" latinLnBrk="0" hangingPunct="1">
              <a:buNone/>
              <a:defRPr kumimoji="0" lang="ru-RU" sz="1600" b="1"/>
            </a:lvl7pPr>
            <a:lvl8pPr marL="3200400" indent="0" eaLnBrk="1" latinLnBrk="0" hangingPunct="1">
              <a:buNone/>
              <a:defRPr kumimoji="0" lang="ru-RU" sz="1600" b="1"/>
            </a:lvl8pPr>
            <a:lvl9pPr marL="3657600" indent="0" eaLnBrk="1" latinLnBrk="0" hangingPunct="1">
              <a:buNone/>
              <a:defRPr kumimoji="0" lang="ru-RU" sz="1600" b="1"/>
            </a:lvl9pPr>
          </a:lstStyle>
          <a:p>
            <a:pPr lvl="0" eaLnBrk="1" latinLnBrk="0" hangingPunct="1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3625" y="2174875"/>
            <a:ext cx="4041775" cy="3951288"/>
          </a:xfrm>
        </p:spPr>
        <p:txBody>
          <a:bodyPr/>
          <a:lstStyle>
            <a:lvl1pPr eaLnBrk="1" latinLnBrk="0" hangingPunct="1">
              <a:defRPr kumimoji="0" lang="ru-RU" sz="2400"/>
            </a:lvl1pPr>
            <a:lvl2pPr eaLnBrk="1" latinLnBrk="0" hangingPunct="1">
              <a:defRPr kumimoji="0" lang="ru-RU" sz="2000"/>
            </a:lvl2pPr>
            <a:lvl3pPr eaLnBrk="1" latinLnBrk="0" hangingPunct="1">
              <a:defRPr kumimoji="0" lang="ru-RU" sz="1800"/>
            </a:lvl3pPr>
            <a:lvl4pPr eaLnBrk="1" latinLnBrk="0" hangingPunct="1">
              <a:defRPr kumimoji="0" lang="ru-RU" sz="1600"/>
            </a:lvl4pPr>
            <a:lvl5pPr eaLnBrk="1" latinLnBrk="0" hangingPunct="1">
              <a:defRPr kumimoji="0" lang="ru-RU" sz="1600"/>
            </a:lvl5pPr>
            <a:lvl6pPr eaLnBrk="1" latinLnBrk="0" hangingPunct="1">
              <a:defRPr kumimoji="0" lang="ru-RU" sz="1600"/>
            </a:lvl6pPr>
            <a:lvl7pPr eaLnBrk="1" latinLnBrk="0" hangingPunct="1">
              <a:defRPr kumimoji="0" lang="ru-RU" sz="1600"/>
            </a:lvl7pPr>
            <a:lvl8pPr eaLnBrk="1" latinLnBrk="0" hangingPunct="1">
              <a:defRPr kumimoji="0" lang="ru-RU" sz="1600"/>
            </a:lvl8pPr>
            <a:lvl9pPr eaLnBrk="1" latinLnBrk="0" hangingPunct="1">
              <a:defRPr kumimoji="0" lang="ru-RU" sz="1600"/>
            </a:lvl9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pPr/>
              <a:t>06.12.2022</a:t>
            </a:fld>
            <a:endParaRPr kumimoji="0"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pPr/>
              <a:t>‹#›</a:t>
            </a:fld>
            <a:endParaRPr kumimoji="0"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3008313" cy="1162050"/>
          </a:xfrm>
        </p:spPr>
        <p:txBody>
          <a:bodyPr anchor="b"/>
          <a:lstStyle>
            <a:lvl1pPr algn="l" eaLnBrk="1" latinLnBrk="0" hangingPunct="1">
              <a:defRPr kumimoji="0" lang="ru-RU" sz="2000" b="1"/>
            </a:lvl1pPr>
          </a:lstStyle>
          <a:p>
            <a:pPr eaLnBrk="1" latinLnBrk="0" hangingPunct="1"/>
            <a:r>
              <a:rPr lang="ru-RU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3650" y="273050"/>
            <a:ext cx="5111750" cy="5853113"/>
          </a:xfrm>
        </p:spPr>
        <p:txBody>
          <a:bodyPr/>
          <a:lstStyle>
            <a:lvl1pPr eaLnBrk="1" latinLnBrk="0" hangingPunct="1">
              <a:defRPr kumimoji="0" lang="ru-RU" sz="3200"/>
            </a:lvl1pPr>
            <a:lvl2pPr eaLnBrk="1" latinLnBrk="0" hangingPunct="1">
              <a:defRPr kumimoji="0" lang="ru-RU" sz="2800"/>
            </a:lvl2pPr>
            <a:lvl3pPr eaLnBrk="1" latinLnBrk="0" hangingPunct="1">
              <a:defRPr kumimoji="0" lang="ru-RU" sz="2400"/>
            </a:lvl3pPr>
            <a:lvl4pPr eaLnBrk="1" latinLnBrk="0" hangingPunct="1">
              <a:defRPr kumimoji="0" lang="ru-RU" sz="2000"/>
            </a:lvl4pPr>
            <a:lvl5pPr eaLnBrk="1" latinLnBrk="0" hangingPunct="1">
              <a:defRPr kumimoji="0" lang="ru-RU" sz="2000"/>
            </a:lvl5pPr>
            <a:lvl6pPr eaLnBrk="1" latinLnBrk="0" hangingPunct="1">
              <a:defRPr kumimoji="0" lang="ru-RU" sz="2000"/>
            </a:lvl6pPr>
            <a:lvl7pPr eaLnBrk="1" latinLnBrk="0" hangingPunct="1">
              <a:defRPr kumimoji="0" lang="ru-RU" sz="2000"/>
            </a:lvl7pPr>
            <a:lvl8pPr eaLnBrk="1" latinLnBrk="0" hangingPunct="1">
              <a:defRPr kumimoji="0" lang="ru-RU" sz="2000"/>
            </a:lvl8pPr>
            <a:lvl9pPr eaLnBrk="1" latinLnBrk="0" hangingPunct="1">
              <a:defRPr kumimoji="0" lang="ru-RU" sz="2000"/>
            </a:lvl9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1435100"/>
            <a:ext cx="3008313" cy="4691063"/>
          </a:xfrm>
        </p:spPr>
        <p:txBody>
          <a:bodyPr/>
          <a:lstStyle>
            <a:lvl1pPr marL="0" indent="0" eaLnBrk="1" latinLnBrk="0" hangingPunct="1">
              <a:buNone/>
              <a:defRPr kumimoji="0" lang="ru-RU" sz="1400"/>
            </a:lvl1pPr>
            <a:lvl2pPr marL="457200" indent="0" eaLnBrk="1" latinLnBrk="0" hangingPunct="1">
              <a:buNone/>
              <a:defRPr kumimoji="0" lang="ru-RU" sz="1200"/>
            </a:lvl2pPr>
            <a:lvl3pPr marL="914400" indent="0" eaLnBrk="1" latinLnBrk="0" hangingPunct="1">
              <a:buNone/>
              <a:defRPr kumimoji="0" lang="ru-RU" sz="1000"/>
            </a:lvl3pPr>
            <a:lvl4pPr marL="1371600" indent="0" eaLnBrk="1" latinLnBrk="0" hangingPunct="1">
              <a:buNone/>
              <a:defRPr kumimoji="0" lang="ru-RU" sz="900"/>
            </a:lvl4pPr>
            <a:lvl5pPr marL="1828800" indent="0" eaLnBrk="1" latinLnBrk="0" hangingPunct="1">
              <a:buNone/>
              <a:defRPr kumimoji="0" lang="ru-RU" sz="900"/>
            </a:lvl5pPr>
            <a:lvl6pPr marL="2286000" indent="0" eaLnBrk="1" latinLnBrk="0" hangingPunct="1">
              <a:buNone/>
              <a:defRPr kumimoji="0" lang="ru-RU" sz="900"/>
            </a:lvl6pPr>
            <a:lvl7pPr marL="2743200" indent="0" eaLnBrk="1" latinLnBrk="0" hangingPunct="1">
              <a:buNone/>
              <a:defRPr kumimoji="0" lang="ru-RU" sz="900"/>
            </a:lvl7pPr>
            <a:lvl8pPr marL="3200400" indent="0" eaLnBrk="1" latinLnBrk="0" hangingPunct="1">
              <a:buNone/>
              <a:defRPr kumimoji="0" lang="ru-RU" sz="900"/>
            </a:lvl8pPr>
            <a:lvl9pPr marL="3657600" indent="0" eaLnBrk="1" latinLnBrk="0" hangingPunct="1">
              <a:buNone/>
              <a:defRPr kumimoji="0" lang="ru-RU" sz="900"/>
            </a:lvl9pPr>
          </a:lstStyle>
          <a:p>
            <a:pPr lvl="0" eaLnBrk="1" latinLnBrk="0" hangingPunct="1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pPr/>
              <a:t>06.12.2022</a:t>
            </a:fld>
            <a:endParaRPr kumimoji="0"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pPr/>
              <a:t>‹#›</a:t>
            </a:fld>
            <a:endParaRPr kumimoji="0"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 eaLnBrk="1" latinLnBrk="0" hangingPunct="1">
              <a:defRPr kumimoji="0" lang="ru-RU" sz="2000" b="1"/>
            </a:lvl1pPr>
          </a:lstStyle>
          <a:p>
            <a:pPr eaLnBrk="1" latinLnBrk="0" hangingPunct="1"/>
            <a:r>
              <a:rPr lang="ru-RU"/>
              <a:t>Образец заголовка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 eaLnBrk="1" latinLnBrk="0" hangingPunct="1">
              <a:buNone/>
              <a:defRPr kumimoji="0" lang="ru-RU" sz="3200"/>
            </a:lvl1pPr>
            <a:lvl2pPr marL="457200" indent="0" eaLnBrk="1" latinLnBrk="0" hangingPunct="1">
              <a:buNone/>
              <a:defRPr kumimoji="0" lang="ru-RU" sz="2800"/>
            </a:lvl2pPr>
            <a:lvl3pPr marL="914400" indent="0" eaLnBrk="1" latinLnBrk="0" hangingPunct="1">
              <a:buNone/>
              <a:defRPr kumimoji="0" lang="ru-RU" sz="2400"/>
            </a:lvl3pPr>
            <a:lvl4pPr marL="1371600" indent="0" eaLnBrk="1" latinLnBrk="0" hangingPunct="1">
              <a:buNone/>
              <a:defRPr kumimoji="0" lang="ru-RU" sz="2000"/>
            </a:lvl4pPr>
            <a:lvl5pPr marL="1828800" indent="0" eaLnBrk="1" latinLnBrk="0" hangingPunct="1">
              <a:buNone/>
              <a:defRPr kumimoji="0" lang="ru-RU" sz="2000"/>
            </a:lvl5pPr>
            <a:lvl6pPr marL="2286000" indent="0" eaLnBrk="1" latinLnBrk="0" hangingPunct="1">
              <a:buNone/>
              <a:defRPr kumimoji="0" lang="ru-RU" sz="2000"/>
            </a:lvl6pPr>
            <a:lvl7pPr marL="2743200" indent="0" eaLnBrk="1" latinLnBrk="0" hangingPunct="1">
              <a:buNone/>
              <a:defRPr kumimoji="0" lang="ru-RU" sz="2000"/>
            </a:lvl7pPr>
            <a:lvl8pPr marL="3200400" indent="0" eaLnBrk="1" latinLnBrk="0" hangingPunct="1">
              <a:buNone/>
              <a:defRPr kumimoji="0" lang="ru-RU" sz="2000"/>
            </a:lvl8pPr>
            <a:lvl9pPr marL="3657600" indent="0" eaLnBrk="1" latinLnBrk="0" hangingPunct="1">
              <a:buNone/>
              <a:defRPr kumimoji="0" lang="ru-RU" sz="2000"/>
            </a:lvl9pPr>
          </a:lstStyle>
          <a:p>
            <a:pPr eaLnBrk="1" latinLnBrk="0" hangingPunct="1"/>
            <a:r>
              <a:rPr lang="ru-RU"/>
              <a:t>Вставка рисунка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 eaLnBrk="1" latinLnBrk="0" hangingPunct="1">
              <a:buNone/>
              <a:defRPr kumimoji="0" lang="ru-RU" sz="1400"/>
            </a:lvl1pPr>
            <a:lvl2pPr marL="457200" indent="0" eaLnBrk="1" latinLnBrk="0" hangingPunct="1">
              <a:buNone/>
              <a:defRPr kumimoji="0" lang="ru-RU" sz="1200"/>
            </a:lvl2pPr>
            <a:lvl3pPr marL="914400" indent="0" eaLnBrk="1" latinLnBrk="0" hangingPunct="1">
              <a:buNone/>
              <a:defRPr kumimoji="0" lang="ru-RU" sz="1000"/>
            </a:lvl3pPr>
            <a:lvl4pPr marL="1371600" indent="0" eaLnBrk="1" latinLnBrk="0" hangingPunct="1">
              <a:buNone/>
              <a:defRPr kumimoji="0" lang="ru-RU" sz="900"/>
            </a:lvl4pPr>
            <a:lvl5pPr marL="1828800" indent="0" eaLnBrk="1" latinLnBrk="0" hangingPunct="1">
              <a:buNone/>
              <a:defRPr kumimoji="0" lang="ru-RU" sz="900"/>
            </a:lvl5pPr>
            <a:lvl6pPr marL="2286000" indent="0" eaLnBrk="1" latinLnBrk="0" hangingPunct="1">
              <a:buNone/>
              <a:defRPr kumimoji="0" lang="ru-RU" sz="900"/>
            </a:lvl6pPr>
            <a:lvl7pPr marL="2743200" indent="0" eaLnBrk="1" latinLnBrk="0" hangingPunct="1">
              <a:buNone/>
              <a:defRPr kumimoji="0" lang="ru-RU" sz="900"/>
            </a:lvl7pPr>
            <a:lvl8pPr marL="3200400" indent="0" eaLnBrk="1" latinLnBrk="0" hangingPunct="1">
              <a:buNone/>
              <a:defRPr kumimoji="0" lang="ru-RU" sz="900"/>
            </a:lvl8pPr>
            <a:lvl9pPr marL="3657600" indent="0" eaLnBrk="1" latinLnBrk="0" hangingPunct="1">
              <a:buNone/>
              <a:defRPr kumimoji="0" lang="ru-RU" sz="900"/>
            </a:lvl9pPr>
          </a:lstStyle>
          <a:p>
            <a:pPr lvl="0" eaLnBrk="1" latinLnBrk="0" hangingPunct="1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pPr/>
              <a:t>06.12.2022</a:t>
            </a:fld>
            <a:endParaRPr kumimoji="0"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pPr/>
              <a:t>‹#›</a:t>
            </a:fld>
            <a:endParaRPr kumimoji="0"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latinLnBrk="0" hangingPunct="1"/>
            <a:r>
              <a:rPr lang="ru-RU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pPr/>
              <a:t>06.12.2022</a:t>
            </a:fld>
            <a:endParaRPr kumimoji="0"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pPr/>
              <a:t>‹#›</a:t>
            </a:fld>
            <a:endParaRPr kumimoji="0"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38"/>
            <a:ext cx="2057400" cy="5851525"/>
          </a:xfrm>
        </p:spPr>
        <p:txBody>
          <a:bodyPr vert="eaVert"/>
          <a:lstStyle/>
          <a:p>
            <a:pPr eaLnBrk="1" latinLnBrk="0" hangingPunct="1"/>
            <a:r>
              <a:rPr lang="ru-RU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274638"/>
            <a:ext cx="58674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pPr/>
              <a:t>06.12.2022</a:t>
            </a:fld>
            <a:endParaRPr kumimoji="0"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pPr/>
              <a:t>‹#›</a:t>
            </a:fld>
            <a:endParaRPr kumimoji="0" lang="ru-RU"/>
          </a:p>
        </p:txBody>
      </p:sp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274638"/>
            <a:ext cx="8077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eaLnBrk="1" latinLnBrk="0" hangingPunct="1"/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1600200"/>
            <a:ext cx="80772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latinLnBrk="0" hangingPunct="1">
              <a:defRPr kumimoji="0" lang="ru-RU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7B281C-5159-4971-8228-52B9A72E9ED2}" type="datetimeFigureOut">
              <a:pPr/>
              <a:t>06.12.2022</a:t>
            </a:fld>
            <a:endParaRPr kumimoji="0"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528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latinLnBrk="0" hangingPunct="1">
              <a:defRPr kumimoji="0" lang="ru-RU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0"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056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latinLnBrk="0" hangingPunct="1">
              <a:defRPr kumimoji="0" lang="ru-RU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6E5A2-EC83-451F-A719-9AC1370DD5CF}" type="slidenum">
              <a:pPr/>
              <a:t>‹#›</a:t>
            </a:fld>
            <a:endParaRPr kumimoji="0" lang="ru-RU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52400" y="-109183"/>
            <a:ext cx="818707" cy="708318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6" r:id="rId6"/>
    <p:sldLayoutId id="2147483657" r:id="rId7"/>
    <p:sldLayoutId id="2147483658" r:id="rId8"/>
    <p:sldLayoutId id="2147483659" r:id="rId9"/>
    <p:sldLayoutId id="2147483654" r:id="rId10"/>
    <p:sldLayoutId id="2147483655" r:id="rId11"/>
    <p:sldLayoutId id="2147483663" r:id="rId12"/>
  </p:sldLayoutIdLst>
  <p:transition spd="slow">
    <p:wipe dir="d"/>
  </p:transition>
  <p:txStyles>
    <p:titleStyle>
      <a:lvl1pPr algn="l" defTabSz="914400" rtl="0" eaLnBrk="1" latinLnBrk="0" hangingPunct="1">
        <a:spcBef>
          <a:spcPct val="0"/>
        </a:spcBef>
        <a:buNone/>
        <a:defRPr kumimoji="0" lang="ru-RU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ru-RU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0" lang="ru-RU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ru-RU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0" lang="ru-RU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0" lang="ru-RU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ru-RU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ru-RU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ru-RU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ru-RU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kumimoji="0" lang="ru-RU"/>
      </a:defPPr>
      <a:lvl1pPr marL="0" algn="l" defTabSz="914400" rtl="0" eaLnBrk="1" latinLnBrk="0" hangingPunct="1">
        <a:defRPr kumimoji="0" lang="ru-RU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0" lang="ru-RU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0" lang="ru-RU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0" lang="ru-RU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0" lang="ru-RU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0" lang="ru-RU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0" lang="ru-RU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0" lang="ru-RU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0" lang="ru-RU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g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5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g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5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g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5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g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g"/><Relationship Id="rId3" Type="http://schemas.openxmlformats.org/officeDocument/2006/relationships/image" Target="../media/image5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g"/><Relationship Id="rId4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5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g"/><Relationship Id="rId4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5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g"/><Relationship Id="rId4" Type="http://schemas.openxmlformats.org/officeDocument/2006/relationships/image" Target="../media/image6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g"/><Relationship Id="rId3" Type="http://schemas.openxmlformats.org/officeDocument/2006/relationships/image" Target="../media/image5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g"/><Relationship Id="rId4" Type="http://schemas.openxmlformats.org/officeDocument/2006/relationships/image" Target="../media/image6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5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g"/><Relationship Id="rId4" Type="http://schemas.openxmlformats.org/officeDocument/2006/relationships/image" Target="../media/image6.jpeg"/><Relationship Id="rId9" Type="http://schemas.openxmlformats.org/officeDocument/2006/relationships/image" Target="../media/image3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g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3" Type="http://schemas.openxmlformats.org/officeDocument/2006/relationships/image" Target="../media/image5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g"/><Relationship Id="rId10" Type="http://schemas.openxmlformats.org/officeDocument/2006/relationships/image" Target="../media/image13.jpeg"/><Relationship Id="rId4" Type="http://schemas.openxmlformats.org/officeDocument/2006/relationships/image" Target="../media/image6.jpeg"/><Relationship Id="rId9" Type="http://schemas.openxmlformats.org/officeDocument/2006/relationships/image" Target="../media/image12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5.jpeg"/><Relationship Id="rId7" Type="http://schemas.openxmlformats.org/officeDocument/2006/relationships/image" Target="../media/image10.jpeg"/><Relationship Id="rId12" Type="http://schemas.openxmlformats.org/officeDocument/2006/relationships/image" Target="../media/image1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11" Type="http://schemas.openxmlformats.org/officeDocument/2006/relationships/image" Target="../media/image17.jpeg"/><Relationship Id="rId5" Type="http://schemas.openxmlformats.org/officeDocument/2006/relationships/image" Target="../media/image7.jpg"/><Relationship Id="rId10" Type="http://schemas.openxmlformats.org/officeDocument/2006/relationships/image" Target="../media/image16.jpeg"/><Relationship Id="rId4" Type="http://schemas.openxmlformats.org/officeDocument/2006/relationships/image" Target="../media/image6.jpeg"/><Relationship Id="rId9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5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5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5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11" Type="http://schemas.openxmlformats.org/officeDocument/2006/relationships/image" Target="../media/image24.jpeg"/><Relationship Id="rId5" Type="http://schemas.openxmlformats.org/officeDocument/2006/relationships/image" Target="../media/image7.jpg"/><Relationship Id="rId10" Type="http://schemas.openxmlformats.org/officeDocument/2006/relationships/image" Target="../media/image23.jpeg"/><Relationship Id="rId4" Type="http://schemas.openxmlformats.org/officeDocument/2006/relationships/image" Target="../media/image6.jpeg"/><Relationship Id="rId9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g"/><Relationship Id="rId3" Type="http://schemas.openxmlformats.org/officeDocument/2006/relationships/image" Target="../media/image5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5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11" Type="http://schemas.openxmlformats.org/officeDocument/2006/relationships/image" Target="../media/image29.jpeg"/><Relationship Id="rId5" Type="http://schemas.openxmlformats.org/officeDocument/2006/relationships/image" Target="../media/image7.jpg"/><Relationship Id="rId10" Type="http://schemas.openxmlformats.org/officeDocument/2006/relationships/image" Target="../media/image28.jpeg"/><Relationship Id="rId4" Type="http://schemas.openxmlformats.org/officeDocument/2006/relationships/image" Target="../media/image6.jpeg"/><Relationship Id="rId9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5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0"/>
            <a:ext cx="925252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483768" y="3140968"/>
            <a:ext cx="2492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ПОД ЧЕБАТУХУ ЗДОРОВ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-90"/>
            <a:ext cx="9252520" cy="693939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29871" y="2038444"/>
            <a:ext cx="7375737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000" b="1" i="1" dirty="0">
                <a:solidFill>
                  <a:srgbClr val="FF0000"/>
                </a:solidFill>
                <a:latin typeface="Arial Black" panose="020B0A04020102020204" pitchFamily="34" charset="0"/>
              </a:rPr>
              <a:t>Р</a:t>
            </a:r>
            <a:r>
              <a:rPr lang="ru-RU" sz="4000" b="1" i="1" dirty="0">
                <a:solidFill>
                  <a:srgbClr val="FF0000"/>
                </a:solidFill>
                <a:latin typeface="Arial Black" panose="020B0A04020102020204" pitchFamily="34" charset="0"/>
              </a:rPr>
              <a:t>азвитие русской </a:t>
            </a:r>
          </a:p>
          <a:p>
            <a:pPr algn="ctr"/>
            <a:r>
              <a:rPr lang="ru-RU" sz="4000" b="1" i="1" dirty="0">
                <a:solidFill>
                  <a:srgbClr val="FF0000"/>
                </a:solidFill>
                <a:latin typeface="Arial Black" panose="020B0A04020102020204" pitchFamily="34" charset="0"/>
              </a:rPr>
              <a:t>традиционной культуры </a:t>
            </a:r>
            <a:endParaRPr lang="ru-RU" sz="4000" i="1" dirty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4000" b="1" i="1" dirty="0">
                <a:solidFill>
                  <a:srgbClr val="FF0000"/>
                </a:solidFill>
                <a:latin typeface="Arial Black" panose="020B0A04020102020204" pitchFamily="34" charset="0"/>
              </a:rPr>
              <a:t>в рамках занятия </a:t>
            </a:r>
          </a:p>
          <a:p>
            <a:pPr algn="ctr"/>
            <a:r>
              <a:rPr lang="ru-RU" sz="4000" b="1" i="1" dirty="0">
                <a:solidFill>
                  <a:srgbClr val="FF0000"/>
                </a:solidFill>
                <a:latin typeface="Arial Black" panose="020B0A04020102020204" pitchFamily="34" charset="0"/>
              </a:rPr>
              <a:t>по </a:t>
            </a:r>
            <a:r>
              <a:rPr lang="ru-RU" sz="4000" b="1" i="1" dirty="0" err="1">
                <a:solidFill>
                  <a:srgbClr val="FF0000"/>
                </a:solidFill>
                <a:latin typeface="Arial Black" panose="020B0A04020102020204" pitchFamily="34" charset="0"/>
              </a:rPr>
              <a:t>цветомузыкотерапии</a:t>
            </a:r>
            <a:endParaRPr lang="ru-RU" sz="4000" i="1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0"/>
            <a:ext cx="9252520" cy="69393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835696" y="764704"/>
            <a:ext cx="686438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>
                <a:solidFill>
                  <a:srgbClr val="FF0000"/>
                </a:solidFill>
                <a:latin typeface="Arial Black" panose="020B0A04020102020204" pitchFamily="34" charset="0"/>
              </a:rPr>
              <a:t>  Казачья слава-</a:t>
            </a:r>
          </a:p>
          <a:p>
            <a:r>
              <a:rPr lang="ru-RU" sz="5400" b="1" dirty="0">
                <a:solidFill>
                  <a:srgbClr val="FF0000"/>
                </a:solidFill>
                <a:latin typeface="Arial Black" panose="020B0A04020102020204" pitchFamily="34" charset="0"/>
              </a:rPr>
              <a:t>Воинская слава!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95" y="279493"/>
            <a:ext cx="1585502" cy="185823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080663" y="2448471"/>
            <a:ext cx="647703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>
                <a:solidFill>
                  <a:srgbClr val="002060"/>
                </a:solidFill>
                <a:latin typeface="Arial Black" panose="020B0A04020102020204" pitchFamily="34" charset="0"/>
              </a:rPr>
              <a:t>18 октября – </a:t>
            </a:r>
          </a:p>
          <a:p>
            <a:pPr algn="ctr"/>
            <a:r>
              <a:rPr lang="ru-RU" sz="3600" b="1" i="1" dirty="0">
                <a:solidFill>
                  <a:srgbClr val="002060"/>
                </a:solidFill>
                <a:latin typeface="Arial Black" panose="020B0A04020102020204" pitchFamily="34" charset="0"/>
              </a:rPr>
              <a:t>день памяти войсковой </a:t>
            </a:r>
          </a:p>
          <a:p>
            <a:pPr algn="ctr"/>
            <a:r>
              <a:rPr lang="ru-RU" sz="3600" b="1" i="1" dirty="0">
                <a:solidFill>
                  <a:srgbClr val="002060"/>
                </a:solidFill>
                <a:latin typeface="Arial Black" panose="020B0A04020102020204" pitchFamily="34" charset="0"/>
              </a:rPr>
              <a:t>казачьей славы</a:t>
            </a:r>
          </a:p>
        </p:txBody>
      </p:sp>
    </p:spTree>
    <p:extLst>
      <p:ext uri="{BB962C8B-B14F-4D97-AF65-F5344CB8AC3E}">
        <p14:creationId xmlns:p14="http://schemas.microsoft.com/office/powerpoint/2010/main" val="1715796719"/>
      </p:ext>
    </p:extLst>
  </p:cSld>
  <p:clrMapOvr>
    <a:masterClrMapping/>
  </p:clrMapOvr>
  <p:transition spd="slow">
    <p:wipe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0"/>
            <a:ext cx="925252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483768" y="3140968"/>
            <a:ext cx="2492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ПОД ЧЕБАТУХУ ЗДОРОВ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-90"/>
            <a:ext cx="9252520" cy="693939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29871" y="2038444"/>
            <a:ext cx="7375737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000" b="1" i="1" dirty="0">
                <a:solidFill>
                  <a:srgbClr val="FF0000"/>
                </a:solidFill>
                <a:latin typeface="Arial Black" panose="020B0A04020102020204" pitchFamily="34" charset="0"/>
              </a:rPr>
              <a:t>Р</a:t>
            </a:r>
            <a:r>
              <a:rPr lang="ru-RU" sz="4000" b="1" i="1" dirty="0">
                <a:solidFill>
                  <a:srgbClr val="FF0000"/>
                </a:solidFill>
                <a:latin typeface="Arial Black" panose="020B0A04020102020204" pitchFamily="34" charset="0"/>
              </a:rPr>
              <a:t>азвитие русской </a:t>
            </a:r>
          </a:p>
          <a:p>
            <a:pPr algn="ctr"/>
            <a:r>
              <a:rPr lang="ru-RU" sz="4000" b="1" i="1" dirty="0">
                <a:solidFill>
                  <a:srgbClr val="FF0000"/>
                </a:solidFill>
                <a:latin typeface="Arial Black" panose="020B0A04020102020204" pitchFamily="34" charset="0"/>
              </a:rPr>
              <a:t>традиционной культуры </a:t>
            </a:r>
            <a:endParaRPr lang="ru-RU" sz="4000" i="1" dirty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4000" b="1" i="1" dirty="0">
                <a:solidFill>
                  <a:srgbClr val="FF0000"/>
                </a:solidFill>
                <a:latin typeface="Arial Black" panose="020B0A04020102020204" pitchFamily="34" charset="0"/>
              </a:rPr>
              <a:t>в рамках занятия </a:t>
            </a:r>
          </a:p>
          <a:p>
            <a:pPr algn="ctr"/>
            <a:r>
              <a:rPr lang="ru-RU" sz="4000" b="1" i="1" dirty="0">
                <a:solidFill>
                  <a:srgbClr val="FF0000"/>
                </a:solidFill>
                <a:latin typeface="Arial Black" panose="020B0A04020102020204" pitchFamily="34" charset="0"/>
              </a:rPr>
              <a:t>по </a:t>
            </a:r>
            <a:r>
              <a:rPr lang="ru-RU" sz="4000" b="1" i="1" dirty="0" err="1">
                <a:solidFill>
                  <a:srgbClr val="FF0000"/>
                </a:solidFill>
                <a:latin typeface="Arial Black" panose="020B0A04020102020204" pitchFamily="34" charset="0"/>
              </a:rPr>
              <a:t>цветомузыкотерапии</a:t>
            </a:r>
            <a:endParaRPr lang="ru-RU" sz="4000" i="1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0"/>
            <a:ext cx="9252520" cy="69393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0"/>
            <a:ext cx="9252520" cy="69393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792094" y="104015"/>
            <a:ext cx="8771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>
                <a:solidFill>
                  <a:srgbClr val="0070C0"/>
                </a:solidFill>
              </a:rPr>
              <a:t>      </a:t>
            </a:r>
            <a:endParaRPr lang="ru-RU" sz="4000" b="1" u="sng" dirty="0">
              <a:solidFill>
                <a:srgbClr val="0070C0"/>
              </a:solidFill>
            </a:endParaRPr>
          </a:p>
        </p:txBody>
      </p:sp>
      <p:pic>
        <p:nvPicPr>
          <p:cNvPr id="11266" name="Picture 2" descr="http://bib-celina.ru/images/news/2021/08/001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682" y="536568"/>
            <a:ext cx="7713150" cy="578486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341693260"/>
      </p:ext>
    </p:extLst>
  </p:cSld>
  <p:clrMapOvr>
    <a:masterClrMapping/>
  </p:clrMapOvr>
  <p:transition spd="slow">
    <p:wipe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0"/>
            <a:ext cx="925252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483768" y="3140968"/>
            <a:ext cx="2492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ПОД ЧЕБАТУХУ ЗДОРОВ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-90"/>
            <a:ext cx="9252520" cy="693939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29871" y="2038444"/>
            <a:ext cx="7375737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000" b="1" i="1" dirty="0">
                <a:solidFill>
                  <a:srgbClr val="FF0000"/>
                </a:solidFill>
                <a:latin typeface="Arial Black" panose="020B0A04020102020204" pitchFamily="34" charset="0"/>
              </a:rPr>
              <a:t>Р</a:t>
            </a:r>
            <a:r>
              <a:rPr lang="ru-RU" sz="4000" b="1" i="1" dirty="0">
                <a:solidFill>
                  <a:srgbClr val="FF0000"/>
                </a:solidFill>
                <a:latin typeface="Arial Black" panose="020B0A04020102020204" pitchFamily="34" charset="0"/>
              </a:rPr>
              <a:t>азвитие русской </a:t>
            </a:r>
          </a:p>
          <a:p>
            <a:pPr algn="ctr"/>
            <a:r>
              <a:rPr lang="ru-RU" sz="4000" b="1" i="1" dirty="0">
                <a:solidFill>
                  <a:srgbClr val="FF0000"/>
                </a:solidFill>
                <a:latin typeface="Arial Black" panose="020B0A04020102020204" pitchFamily="34" charset="0"/>
              </a:rPr>
              <a:t>традиционной культуры </a:t>
            </a:r>
            <a:endParaRPr lang="ru-RU" sz="4000" i="1" dirty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4000" b="1" i="1" dirty="0">
                <a:solidFill>
                  <a:srgbClr val="FF0000"/>
                </a:solidFill>
                <a:latin typeface="Arial Black" panose="020B0A04020102020204" pitchFamily="34" charset="0"/>
              </a:rPr>
              <a:t>в рамках занятия </a:t>
            </a:r>
          </a:p>
          <a:p>
            <a:pPr algn="ctr"/>
            <a:r>
              <a:rPr lang="ru-RU" sz="4000" b="1" i="1" dirty="0">
                <a:solidFill>
                  <a:srgbClr val="FF0000"/>
                </a:solidFill>
                <a:latin typeface="Arial Black" panose="020B0A04020102020204" pitchFamily="34" charset="0"/>
              </a:rPr>
              <a:t>по </a:t>
            </a:r>
            <a:r>
              <a:rPr lang="ru-RU" sz="4000" b="1" i="1" dirty="0" err="1">
                <a:solidFill>
                  <a:srgbClr val="FF0000"/>
                </a:solidFill>
                <a:latin typeface="Arial Black" panose="020B0A04020102020204" pitchFamily="34" charset="0"/>
              </a:rPr>
              <a:t>цветомузыкотерапии</a:t>
            </a:r>
            <a:endParaRPr lang="ru-RU" sz="4000" i="1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0"/>
            <a:ext cx="9252520" cy="69393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0"/>
            <a:ext cx="9252520" cy="69393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792094" y="104015"/>
            <a:ext cx="8771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>
                <a:solidFill>
                  <a:srgbClr val="0070C0"/>
                </a:solidFill>
              </a:rPr>
              <a:t>      </a:t>
            </a:r>
            <a:endParaRPr lang="ru-RU" sz="4000" b="1" u="sng" dirty="0">
              <a:solidFill>
                <a:srgbClr val="0070C0"/>
              </a:solidFill>
            </a:endParaRPr>
          </a:p>
        </p:txBody>
      </p:sp>
      <p:pic>
        <p:nvPicPr>
          <p:cNvPr id="11268" name="Picture 4" descr="https://fs.znanio.ru/d5af0e/fc/1b/d37eba36ef0c2d70e86f083cdde01a0ef1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3017" y="104015"/>
            <a:ext cx="8597455" cy="645930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1305643"/>
      </p:ext>
    </p:extLst>
  </p:cSld>
  <p:clrMapOvr>
    <a:masterClrMapping/>
  </p:clrMapOvr>
  <p:transition spd="slow">
    <p:wipe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0"/>
            <a:ext cx="925252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483768" y="3140968"/>
            <a:ext cx="2492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ПОД ЧЕБАТУХУ ЗДОРОВ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-90"/>
            <a:ext cx="9252520" cy="693939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29871" y="2038444"/>
            <a:ext cx="7375737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000" b="1" i="1" dirty="0">
                <a:solidFill>
                  <a:srgbClr val="FF0000"/>
                </a:solidFill>
                <a:latin typeface="Arial Black" panose="020B0A04020102020204" pitchFamily="34" charset="0"/>
              </a:rPr>
              <a:t>Р</a:t>
            </a:r>
            <a:r>
              <a:rPr lang="ru-RU" sz="4000" b="1" i="1" dirty="0">
                <a:solidFill>
                  <a:srgbClr val="FF0000"/>
                </a:solidFill>
                <a:latin typeface="Arial Black" panose="020B0A04020102020204" pitchFamily="34" charset="0"/>
              </a:rPr>
              <a:t>азвитие русской </a:t>
            </a:r>
          </a:p>
          <a:p>
            <a:pPr algn="ctr"/>
            <a:r>
              <a:rPr lang="ru-RU" sz="4000" b="1" i="1" dirty="0">
                <a:solidFill>
                  <a:srgbClr val="FF0000"/>
                </a:solidFill>
                <a:latin typeface="Arial Black" panose="020B0A04020102020204" pitchFamily="34" charset="0"/>
              </a:rPr>
              <a:t>традиционной культуры </a:t>
            </a:r>
            <a:endParaRPr lang="ru-RU" sz="4000" i="1" dirty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4000" b="1" i="1" dirty="0">
                <a:solidFill>
                  <a:srgbClr val="FF0000"/>
                </a:solidFill>
                <a:latin typeface="Arial Black" panose="020B0A04020102020204" pitchFamily="34" charset="0"/>
              </a:rPr>
              <a:t>в рамках занятия </a:t>
            </a:r>
          </a:p>
          <a:p>
            <a:pPr algn="ctr"/>
            <a:r>
              <a:rPr lang="ru-RU" sz="4000" b="1" i="1" dirty="0">
                <a:solidFill>
                  <a:srgbClr val="FF0000"/>
                </a:solidFill>
                <a:latin typeface="Arial Black" panose="020B0A04020102020204" pitchFamily="34" charset="0"/>
              </a:rPr>
              <a:t>по </a:t>
            </a:r>
            <a:r>
              <a:rPr lang="ru-RU" sz="4000" b="1" i="1" dirty="0" err="1">
                <a:solidFill>
                  <a:srgbClr val="FF0000"/>
                </a:solidFill>
                <a:latin typeface="Arial Black" panose="020B0A04020102020204" pitchFamily="34" charset="0"/>
              </a:rPr>
              <a:t>цветомузыкотерапии</a:t>
            </a:r>
            <a:endParaRPr lang="ru-RU" sz="4000" i="1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0"/>
            <a:ext cx="9252520" cy="69393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0"/>
            <a:ext cx="9252520" cy="69393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792094" y="104015"/>
            <a:ext cx="8771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>
                <a:solidFill>
                  <a:srgbClr val="0070C0"/>
                </a:solidFill>
              </a:rPr>
              <a:t>      </a:t>
            </a:r>
            <a:endParaRPr lang="ru-RU" sz="4000" b="1" u="sng" dirty="0">
              <a:solidFill>
                <a:srgbClr val="0070C0"/>
              </a:solidFill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9" y="337177"/>
            <a:ext cx="8534172" cy="64006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94193770"/>
      </p:ext>
    </p:extLst>
  </p:cSld>
  <p:clrMapOvr>
    <a:masterClrMapping/>
  </p:clrMapOvr>
  <p:transition spd="slow">
    <p:wipe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0"/>
            <a:ext cx="925252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483768" y="3140968"/>
            <a:ext cx="2492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ПОД ЧЕБАТУХУ ЗДОРОВ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-90"/>
            <a:ext cx="9252520" cy="693939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29871" y="2038444"/>
            <a:ext cx="7375737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000" b="1" i="1" dirty="0">
                <a:solidFill>
                  <a:srgbClr val="FF0000"/>
                </a:solidFill>
                <a:latin typeface="Arial Black" panose="020B0A04020102020204" pitchFamily="34" charset="0"/>
              </a:rPr>
              <a:t>Р</a:t>
            </a:r>
            <a:r>
              <a:rPr lang="ru-RU" sz="4000" b="1" i="1" dirty="0">
                <a:solidFill>
                  <a:srgbClr val="FF0000"/>
                </a:solidFill>
                <a:latin typeface="Arial Black" panose="020B0A04020102020204" pitchFamily="34" charset="0"/>
              </a:rPr>
              <a:t>азвитие русской </a:t>
            </a:r>
          </a:p>
          <a:p>
            <a:pPr algn="ctr"/>
            <a:r>
              <a:rPr lang="ru-RU" sz="4000" b="1" i="1" dirty="0">
                <a:solidFill>
                  <a:srgbClr val="FF0000"/>
                </a:solidFill>
                <a:latin typeface="Arial Black" panose="020B0A04020102020204" pitchFamily="34" charset="0"/>
              </a:rPr>
              <a:t>традиционной культуры </a:t>
            </a:r>
            <a:endParaRPr lang="ru-RU" sz="4000" i="1" dirty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4000" b="1" i="1" dirty="0">
                <a:solidFill>
                  <a:srgbClr val="FF0000"/>
                </a:solidFill>
                <a:latin typeface="Arial Black" panose="020B0A04020102020204" pitchFamily="34" charset="0"/>
              </a:rPr>
              <a:t>в рамках занятия </a:t>
            </a:r>
          </a:p>
          <a:p>
            <a:pPr algn="ctr"/>
            <a:r>
              <a:rPr lang="ru-RU" sz="4000" b="1" i="1" dirty="0">
                <a:solidFill>
                  <a:srgbClr val="FF0000"/>
                </a:solidFill>
                <a:latin typeface="Arial Black" panose="020B0A04020102020204" pitchFamily="34" charset="0"/>
              </a:rPr>
              <a:t>по </a:t>
            </a:r>
            <a:r>
              <a:rPr lang="ru-RU" sz="4000" b="1" i="1" dirty="0" err="1">
                <a:solidFill>
                  <a:srgbClr val="FF0000"/>
                </a:solidFill>
                <a:latin typeface="Arial Black" panose="020B0A04020102020204" pitchFamily="34" charset="0"/>
              </a:rPr>
              <a:t>цветомузыкотерапии</a:t>
            </a:r>
            <a:endParaRPr lang="ru-RU" sz="4000" i="1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0"/>
            <a:ext cx="9252520" cy="69393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0"/>
            <a:ext cx="9252520" cy="69393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792094" y="104015"/>
            <a:ext cx="8771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>
                <a:solidFill>
                  <a:srgbClr val="0070C0"/>
                </a:solidFill>
              </a:rPr>
              <a:t>      </a:t>
            </a:r>
            <a:endParaRPr lang="ru-RU" sz="4000" b="1" u="sng" dirty="0">
              <a:solidFill>
                <a:srgbClr val="0070C0"/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458" y="134925"/>
            <a:ext cx="8712581" cy="65344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94193770"/>
      </p:ext>
    </p:extLst>
  </p:cSld>
  <p:clrMapOvr>
    <a:masterClrMapping/>
  </p:clrMapOvr>
  <p:transition spd="slow">
    <p:wipe dir="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0"/>
            <a:ext cx="925252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483768" y="3140968"/>
            <a:ext cx="2492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ПОД ЧЕБАТУХУ ЗДОРОВ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-90"/>
            <a:ext cx="9252520" cy="693939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29871" y="2038444"/>
            <a:ext cx="7375737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000" b="1" i="1" dirty="0">
                <a:solidFill>
                  <a:srgbClr val="FF0000"/>
                </a:solidFill>
                <a:latin typeface="Arial Black" panose="020B0A04020102020204" pitchFamily="34" charset="0"/>
              </a:rPr>
              <a:t>Р</a:t>
            </a:r>
            <a:r>
              <a:rPr lang="ru-RU" sz="4000" b="1" i="1" dirty="0">
                <a:solidFill>
                  <a:srgbClr val="FF0000"/>
                </a:solidFill>
                <a:latin typeface="Arial Black" panose="020B0A04020102020204" pitchFamily="34" charset="0"/>
              </a:rPr>
              <a:t>азвитие русской </a:t>
            </a:r>
          </a:p>
          <a:p>
            <a:pPr algn="ctr"/>
            <a:r>
              <a:rPr lang="ru-RU" sz="4000" b="1" i="1" dirty="0">
                <a:solidFill>
                  <a:srgbClr val="FF0000"/>
                </a:solidFill>
                <a:latin typeface="Arial Black" panose="020B0A04020102020204" pitchFamily="34" charset="0"/>
              </a:rPr>
              <a:t>традиционной культуры </a:t>
            </a:r>
            <a:endParaRPr lang="ru-RU" sz="4000" i="1" dirty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4000" b="1" i="1" dirty="0">
                <a:solidFill>
                  <a:srgbClr val="FF0000"/>
                </a:solidFill>
                <a:latin typeface="Arial Black" panose="020B0A04020102020204" pitchFamily="34" charset="0"/>
              </a:rPr>
              <a:t>в рамках занятия </a:t>
            </a:r>
          </a:p>
          <a:p>
            <a:pPr algn="ctr"/>
            <a:r>
              <a:rPr lang="ru-RU" sz="4000" b="1" i="1" dirty="0">
                <a:solidFill>
                  <a:srgbClr val="FF0000"/>
                </a:solidFill>
                <a:latin typeface="Arial Black" panose="020B0A04020102020204" pitchFamily="34" charset="0"/>
              </a:rPr>
              <a:t>по </a:t>
            </a:r>
            <a:r>
              <a:rPr lang="ru-RU" sz="4000" b="1" i="1" dirty="0" err="1">
                <a:solidFill>
                  <a:srgbClr val="FF0000"/>
                </a:solidFill>
                <a:latin typeface="Arial Black" panose="020B0A04020102020204" pitchFamily="34" charset="0"/>
              </a:rPr>
              <a:t>цветомузыкотерапии</a:t>
            </a:r>
            <a:endParaRPr lang="ru-RU" sz="4000" i="1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0"/>
            <a:ext cx="9252520" cy="69393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0"/>
            <a:ext cx="9252520" cy="69393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792094" y="104015"/>
            <a:ext cx="8771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>
                <a:solidFill>
                  <a:srgbClr val="0070C0"/>
                </a:solidFill>
              </a:rPr>
              <a:t>      </a:t>
            </a:r>
            <a:endParaRPr lang="ru-RU" sz="4000" b="1" u="sng" dirty="0">
              <a:solidFill>
                <a:srgbClr val="0070C0"/>
              </a:solidFill>
            </a:endParaRPr>
          </a:p>
        </p:txBody>
      </p:sp>
      <p:pic>
        <p:nvPicPr>
          <p:cNvPr id="7170" name="Picture 2" descr="https://fsd.multiurok.ru/html/2020/01/28/s_5e3079755da73/1333361_4.jpe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448" y="170929"/>
            <a:ext cx="8796582" cy="65973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394193770"/>
      </p:ext>
    </p:extLst>
  </p:cSld>
  <p:clrMapOvr>
    <a:masterClrMapping/>
  </p:clrMapOvr>
  <p:transition spd="slow">
    <p:wipe dir="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0"/>
            <a:ext cx="925252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483768" y="3140968"/>
            <a:ext cx="2492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ПОД ЧЕБАТУХУ ЗДОРОВ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-90"/>
            <a:ext cx="9252520" cy="693939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29871" y="2038444"/>
            <a:ext cx="7375737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000" b="1" i="1" dirty="0">
                <a:solidFill>
                  <a:srgbClr val="FF0000"/>
                </a:solidFill>
                <a:latin typeface="Arial Black" panose="020B0A04020102020204" pitchFamily="34" charset="0"/>
              </a:rPr>
              <a:t>Р</a:t>
            </a:r>
            <a:r>
              <a:rPr lang="ru-RU" sz="4000" b="1" i="1" dirty="0">
                <a:solidFill>
                  <a:srgbClr val="FF0000"/>
                </a:solidFill>
                <a:latin typeface="Arial Black" panose="020B0A04020102020204" pitchFamily="34" charset="0"/>
              </a:rPr>
              <a:t>азвитие русской </a:t>
            </a:r>
          </a:p>
          <a:p>
            <a:pPr algn="ctr"/>
            <a:r>
              <a:rPr lang="ru-RU" sz="4000" b="1" i="1" dirty="0">
                <a:solidFill>
                  <a:srgbClr val="FF0000"/>
                </a:solidFill>
                <a:latin typeface="Arial Black" panose="020B0A04020102020204" pitchFamily="34" charset="0"/>
              </a:rPr>
              <a:t>традиционной культуры </a:t>
            </a:r>
            <a:endParaRPr lang="ru-RU" sz="4000" i="1" dirty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4000" b="1" i="1" dirty="0">
                <a:solidFill>
                  <a:srgbClr val="FF0000"/>
                </a:solidFill>
                <a:latin typeface="Arial Black" panose="020B0A04020102020204" pitchFamily="34" charset="0"/>
              </a:rPr>
              <a:t>в рамках занятия </a:t>
            </a:r>
          </a:p>
          <a:p>
            <a:pPr algn="ctr"/>
            <a:r>
              <a:rPr lang="ru-RU" sz="4000" b="1" i="1" dirty="0">
                <a:solidFill>
                  <a:srgbClr val="FF0000"/>
                </a:solidFill>
                <a:latin typeface="Arial Black" panose="020B0A04020102020204" pitchFamily="34" charset="0"/>
              </a:rPr>
              <a:t>по </a:t>
            </a:r>
            <a:r>
              <a:rPr lang="ru-RU" sz="4000" b="1" i="1" dirty="0" err="1">
                <a:solidFill>
                  <a:srgbClr val="FF0000"/>
                </a:solidFill>
                <a:latin typeface="Arial Black" panose="020B0A04020102020204" pitchFamily="34" charset="0"/>
              </a:rPr>
              <a:t>цветомузыкотерапии</a:t>
            </a:r>
            <a:endParaRPr lang="ru-RU" sz="4000" i="1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0"/>
            <a:ext cx="9252520" cy="69393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0"/>
            <a:ext cx="9252520" cy="69393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792094" y="104015"/>
            <a:ext cx="8771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>
                <a:solidFill>
                  <a:srgbClr val="0070C0"/>
                </a:solidFill>
              </a:rPr>
              <a:t>      </a:t>
            </a:r>
            <a:endParaRPr lang="ru-RU" sz="4000" b="1" u="sng" dirty="0">
              <a:solidFill>
                <a:srgbClr val="0070C0"/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51759"/>
            <a:ext cx="8676456" cy="63477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341693260"/>
      </p:ext>
    </p:extLst>
  </p:cSld>
  <p:clrMapOvr>
    <a:masterClrMapping/>
  </p:clrMapOvr>
  <p:transition spd="slow">
    <p:wipe dir="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0"/>
            <a:ext cx="925252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483768" y="3140968"/>
            <a:ext cx="2492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ПОД ЧЕБАТУХУ ЗДОРОВ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-90"/>
            <a:ext cx="9252520" cy="693939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29871" y="2038444"/>
            <a:ext cx="7375737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000" b="1" i="1" dirty="0">
                <a:solidFill>
                  <a:srgbClr val="FF0000"/>
                </a:solidFill>
                <a:latin typeface="Arial Black" panose="020B0A04020102020204" pitchFamily="34" charset="0"/>
              </a:rPr>
              <a:t>Р</a:t>
            </a:r>
            <a:r>
              <a:rPr lang="ru-RU" sz="4000" b="1" i="1" dirty="0">
                <a:solidFill>
                  <a:srgbClr val="FF0000"/>
                </a:solidFill>
                <a:latin typeface="Arial Black" panose="020B0A04020102020204" pitchFamily="34" charset="0"/>
              </a:rPr>
              <a:t>азвитие русской </a:t>
            </a:r>
          </a:p>
          <a:p>
            <a:pPr algn="ctr"/>
            <a:r>
              <a:rPr lang="ru-RU" sz="4000" b="1" i="1" dirty="0">
                <a:solidFill>
                  <a:srgbClr val="FF0000"/>
                </a:solidFill>
                <a:latin typeface="Arial Black" panose="020B0A04020102020204" pitchFamily="34" charset="0"/>
              </a:rPr>
              <a:t>традиционной культуры </a:t>
            </a:r>
            <a:endParaRPr lang="ru-RU" sz="4000" i="1" dirty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4000" b="1" i="1" dirty="0">
                <a:solidFill>
                  <a:srgbClr val="FF0000"/>
                </a:solidFill>
                <a:latin typeface="Arial Black" panose="020B0A04020102020204" pitchFamily="34" charset="0"/>
              </a:rPr>
              <a:t>в рамках занятия </a:t>
            </a:r>
          </a:p>
          <a:p>
            <a:pPr algn="ctr"/>
            <a:r>
              <a:rPr lang="ru-RU" sz="4000" b="1" i="1" dirty="0">
                <a:solidFill>
                  <a:srgbClr val="FF0000"/>
                </a:solidFill>
                <a:latin typeface="Arial Black" panose="020B0A04020102020204" pitchFamily="34" charset="0"/>
              </a:rPr>
              <a:t>по </a:t>
            </a:r>
            <a:r>
              <a:rPr lang="ru-RU" sz="4000" b="1" i="1" dirty="0" err="1">
                <a:solidFill>
                  <a:srgbClr val="FF0000"/>
                </a:solidFill>
                <a:latin typeface="Arial Black" panose="020B0A04020102020204" pitchFamily="34" charset="0"/>
              </a:rPr>
              <a:t>цветомузыкотерапии</a:t>
            </a:r>
            <a:endParaRPr lang="ru-RU" sz="4000" i="1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0"/>
            <a:ext cx="9252520" cy="69393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0"/>
            <a:ext cx="9252520" cy="69393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792094" y="104015"/>
            <a:ext cx="8771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>
                <a:solidFill>
                  <a:srgbClr val="0070C0"/>
                </a:solidFill>
              </a:rPr>
              <a:t>      </a:t>
            </a:r>
            <a:endParaRPr lang="ru-RU" sz="4000" b="1" u="sng" dirty="0">
              <a:solidFill>
                <a:srgbClr val="0070C0"/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603" y="147422"/>
            <a:ext cx="7966882" cy="575155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394193770"/>
      </p:ext>
    </p:extLst>
  </p:cSld>
  <p:clrMapOvr>
    <a:masterClrMapping/>
  </p:clrMapOvr>
  <p:transition spd="slow">
    <p:wipe dir="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0"/>
            <a:ext cx="925252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483768" y="3140968"/>
            <a:ext cx="2492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ПОД ЧЕБАТУХУ ЗДОРОВ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-90"/>
            <a:ext cx="9252520" cy="693939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29871" y="2038444"/>
            <a:ext cx="7375737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000" b="1" i="1" dirty="0">
                <a:solidFill>
                  <a:srgbClr val="FF0000"/>
                </a:solidFill>
                <a:latin typeface="Arial Black" panose="020B0A04020102020204" pitchFamily="34" charset="0"/>
              </a:rPr>
              <a:t>Р</a:t>
            </a:r>
            <a:r>
              <a:rPr lang="ru-RU" sz="4000" b="1" i="1" dirty="0">
                <a:solidFill>
                  <a:srgbClr val="FF0000"/>
                </a:solidFill>
                <a:latin typeface="Arial Black" panose="020B0A04020102020204" pitchFamily="34" charset="0"/>
              </a:rPr>
              <a:t>азвитие русской </a:t>
            </a:r>
          </a:p>
          <a:p>
            <a:pPr algn="ctr"/>
            <a:r>
              <a:rPr lang="ru-RU" sz="4000" b="1" i="1" dirty="0">
                <a:solidFill>
                  <a:srgbClr val="FF0000"/>
                </a:solidFill>
                <a:latin typeface="Arial Black" panose="020B0A04020102020204" pitchFamily="34" charset="0"/>
              </a:rPr>
              <a:t>традиционной культуры </a:t>
            </a:r>
            <a:endParaRPr lang="ru-RU" sz="4000" i="1" dirty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4000" b="1" i="1" dirty="0">
                <a:solidFill>
                  <a:srgbClr val="FF0000"/>
                </a:solidFill>
                <a:latin typeface="Arial Black" panose="020B0A04020102020204" pitchFamily="34" charset="0"/>
              </a:rPr>
              <a:t>в рамках занятия </a:t>
            </a:r>
          </a:p>
          <a:p>
            <a:pPr algn="ctr"/>
            <a:r>
              <a:rPr lang="ru-RU" sz="4000" b="1" i="1" dirty="0">
                <a:solidFill>
                  <a:srgbClr val="FF0000"/>
                </a:solidFill>
                <a:latin typeface="Arial Black" panose="020B0A04020102020204" pitchFamily="34" charset="0"/>
              </a:rPr>
              <a:t>по </a:t>
            </a:r>
            <a:r>
              <a:rPr lang="ru-RU" sz="4000" b="1" i="1" dirty="0" err="1">
                <a:solidFill>
                  <a:srgbClr val="FF0000"/>
                </a:solidFill>
                <a:latin typeface="Arial Black" panose="020B0A04020102020204" pitchFamily="34" charset="0"/>
              </a:rPr>
              <a:t>цветомузыкотерапии</a:t>
            </a:r>
            <a:endParaRPr lang="ru-RU" sz="4000" i="1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0"/>
            <a:ext cx="9252520" cy="69393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0"/>
            <a:ext cx="9252520" cy="69393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792094" y="104015"/>
            <a:ext cx="8771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>
                <a:solidFill>
                  <a:srgbClr val="0070C0"/>
                </a:solidFill>
              </a:rPr>
              <a:t>      </a:t>
            </a:r>
            <a:endParaRPr lang="ru-RU" sz="4000" b="1" u="sng" dirty="0">
              <a:solidFill>
                <a:srgbClr val="0070C0"/>
              </a:solidFill>
            </a:endParaRPr>
          </a:p>
        </p:txBody>
      </p:sp>
      <p:pic>
        <p:nvPicPr>
          <p:cNvPr id="15362" name="Picture 2" descr="https://mou22novoch.ucoz.ru/_si/0/18247094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1859950"/>
            <a:ext cx="7560719" cy="49685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://ioannrus.ortox.ru/users/68/1100968/editor_files/image/%D0%9C%D1%8B%20%D0%BA%D0%B0%D0%B7%D0%B0%D0%BA%D0%B8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2559" y="104015"/>
            <a:ext cx="2226196" cy="22261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2831128" y="244941"/>
            <a:ext cx="561083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>
                <a:solidFill>
                  <a:srgbClr val="C00000"/>
                </a:solidFill>
                <a:latin typeface="Arial Black" panose="020B0A04020102020204" pitchFamily="34" charset="0"/>
              </a:rPr>
              <a:t>ЗА ДОН! </a:t>
            </a:r>
          </a:p>
          <a:p>
            <a:pPr algn="ctr"/>
            <a:r>
              <a:rPr lang="ru-RU" sz="4000" b="1" dirty="0">
                <a:solidFill>
                  <a:srgbClr val="C00000"/>
                </a:solidFill>
                <a:latin typeface="Arial Black" panose="020B0A04020102020204" pitchFamily="34" charset="0"/>
              </a:rPr>
              <a:t>СВОБОДУ! И ВЕРУ!</a:t>
            </a:r>
          </a:p>
        </p:txBody>
      </p:sp>
    </p:spTree>
    <p:extLst>
      <p:ext uri="{BB962C8B-B14F-4D97-AF65-F5344CB8AC3E}">
        <p14:creationId xmlns:p14="http://schemas.microsoft.com/office/powerpoint/2010/main" val="3228838067"/>
      </p:ext>
    </p:extLst>
  </p:cSld>
  <p:clrMapOvr>
    <a:masterClrMapping/>
  </p:clrMapOvr>
  <p:transition spd="slow">
    <p:wipe dir="d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0"/>
            <a:ext cx="925252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483768" y="3140968"/>
            <a:ext cx="2492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ПОД ЧЕБАТУХУ ЗДОРОВ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-90"/>
            <a:ext cx="9252520" cy="693939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29871" y="2038444"/>
            <a:ext cx="7375737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000" b="1" i="1" dirty="0">
                <a:solidFill>
                  <a:srgbClr val="FF0000"/>
                </a:solidFill>
                <a:latin typeface="Arial Black" panose="020B0A04020102020204" pitchFamily="34" charset="0"/>
              </a:rPr>
              <a:t>Р</a:t>
            </a:r>
            <a:r>
              <a:rPr lang="ru-RU" sz="4000" b="1" i="1" dirty="0">
                <a:solidFill>
                  <a:srgbClr val="FF0000"/>
                </a:solidFill>
                <a:latin typeface="Arial Black" panose="020B0A04020102020204" pitchFamily="34" charset="0"/>
              </a:rPr>
              <a:t>азвитие русской </a:t>
            </a:r>
          </a:p>
          <a:p>
            <a:pPr algn="ctr"/>
            <a:r>
              <a:rPr lang="ru-RU" sz="4000" b="1" i="1" dirty="0">
                <a:solidFill>
                  <a:srgbClr val="FF0000"/>
                </a:solidFill>
                <a:latin typeface="Arial Black" panose="020B0A04020102020204" pitchFamily="34" charset="0"/>
              </a:rPr>
              <a:t>традиционной культуры </a:t>
            </a:r>
            <a:endParaRPr lang="ru-RU" sz="4000" i="1" dirty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4000" b="1" i="1" dirty="0">
                <a:solidFill>
                  <a:srgbClr val="FF0000"/>
                </a:solidFill>
                <a:latin typeface="Arial Black" panose="020B0A04020102020204" pitchFamily="34" charset="0"/>
              </a:rPr>
              <a:t>в рамках занятия </a:t>
            </a:r>
          </a:p>
          <a:p>
            <a:pPr algn="ctr"/>
            <a:r>
              <a:rPr lang="ru-RU" sz="4000" b="1" i="1" dirty="0">
                <a:solidFill>
                  <a:srgbClr val="FF0000"/>
                </a:solidFill>
                <a:latin typeface="Arial Black" panose="020B0A04020102020204" pitchFamily="34" charset="0"/>
              </a:rPr>
              <a:t>по </a:t>
            </a:r>
            <a:r>
              <a:rPr lang="ru-RU" sz="4000" b="1" i="1" dirty="0" err="1">
                <a:solidFill>
                  <a:srgbClr val="FF0000"/>
                </a:solidFill>
                <a:latin typeface="Arial Black" panose="020B0A04020102020204" pitchFamily="34" charset="0"/>
              </a:rPr>
              <a:t>цветомузыкотерапии</a:t>
            </a:r>
            <a:endParaRPr lang="ru-RU" sz="4000" i="1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0"/>
            <a:ext cx="9252520" cy="69393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843808" y="721668"/>
            <a:ext cx="568863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rgbClr val="FF0000"/>
                </a:solidFill>
                <a:latin typeface="Arial Black" panose="020B0A04020102020204" pitchFamily="34" charset="0"/>
              </a:rPr>
              <a:t>  </a:t>
            </a:r>
            <a:r>
              <a:rPr lang="ru-RU" sz="6600" b="1" dirty="0">
                <a:solidFill>
                  <a:srgbClr val="FF0000"/>
                </a:solidFill>
                <a:latin typeface="Arial Black" panose="020B0A04020102020204" pitchFamily="34" charset="0"/>
              </a:rPr>
              <a:t>Спасибо </a:t>
            </a:r>
          </a:p>
          <a:p>
            <a:pPr algn="ctr"/>
            <a:r>
              <a:rPr lang="ru-RU" sz="6600" b="1" dirty="0">
                <a:solidFill>
                  <a:srgbClr val="FF0000"/>
                </a:solidFill>
                <a:latin typeface="Arial Black" panose="020B0A04020102020204" pitchFamily="34" charset="0"/>
              </a:rPr>
              <a:t>За</a:t>
            </a:r>
          </a:p>
          <a:p>
            <a:pPr algn="ctr"/>
            <a:r>
              <a:rPr lang="ru-RU" sz="6600" b="1" dirty="0">
                <a:solidFill>
                  <a:srgbClr val="FF0000"/>
                </a:solidFill>
                <a:latin typeface="Arial Black" panose="020B0A04020102020204" pitchFamily="34" charset="0"/>
              </a:rPr>
              <a:t> внимание!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438308"/>
            <a:ext cx="2736304" cy="2804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7808357"/>
      </p:ext>
    </p:extLst>
  </p:cSld>
  <p:clrMapOvr>
    <a:masterClrMapping/>
  </p:clrMapOvr>
  <p:transition spd="slow"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0"/>
            <a:ext cx="925252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483768" y="3140968"/>
            <a:ext cx="2492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ПОД ЧЕБАТУХУ ЗДОРОВ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-90"/>
            <a:ext cx="9252520" cy="693939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29871" y="2038444"/>
            <a:ext cx="7375737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000" b="1" i="1" dirty="0">
                <a:solidFill>
                  <a:srgbClr val="FF0000"/>
                </a:solidFill>
                <a:latin typeface="Arial Black" panose="020B0A04020102020204" pitchFamily="34" charset="0"/>
              </a:rPr>
              <a:t>Р</a:t>
            </a:r>
            <a:r>
              <a:rPr lang="ru-RU" sz="4000" b="1" i="1" dirty="0">
                <a:solidFill>
                  <a:srgbClr val="FF0000"/>
                </a:solidFill>
                <a:latin typeface="Arial Black" panose="020B0A04020102020204" pitchFamily="34" charset="0"/>
              </a:rPr>
              <a:t>азвитие русской </a:t>
            </a:r>
          </a:p>
          <a:p>
            <a:pPr algn="ctr"/>
            <a:r>
              <a:rPr lang="ru-RU" sz="4000" b="1" i="1" dirty="0">
                <a:solidFill>
                  <a:srgbClr val="FF0000"/>
                </a:solidFill>
                <a:latin typeface="Arial Black" panose="020B0A04020102020204" pitchFamily="34" charset="0"/>
              </a:rPr>
              <a:t>традиционной культуры </a:t>
            </a:r>
            <a:endParaRPr lang="ru-RU" sz="4000" i="1" dirty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4000" b="1" i="1" dirty="0">
                <a:solidFill>
                  <a:srgbClr val="FF0000"/>
                </a:solidFill>
                <a:latin typeface="Arial Black" panose="020B0A04020102020204" pitchFamily="34" charset="0"/>
              </a:rPr>
              <a:t>в рамках занятия </a:t>
            </a:r>
          </a:p>
          <a:p>
            <a:pPr algn="ctr"/>
            <a:r>
              <a:rPr lang="ru-RU" sz="4000" b="1" i="1" dirty="0">
                <a:solidFill>
                  <a:srgbClr val="FF0000"/>
                </a:solidFill>
                <a:latin typeface="Arial Black" panose="020B0A04020102020204" pitchFamily="34" charset="0"/>
              </a:rPr>
              <a:t>по </a:t>
            </a:r>
            <a:r>
              <a:rPr lang="ru-RU" sz="4000" b="1" i="1" dirty="0" err="1">
                <a:solidFill>
                  <a:srgbClr val="FF0000"/>
                </a:solidFill>
                <a:latin typeface="Arial Black" panose="020B0A04020102020204" pitchFamily="34" charset="0"/>
              </a:rPr>
              <a:t>цветомузыкотерапии</a:t>
            </a:r>
            <a:endParaRPr lang="ru-RU" sz="4000" i="1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0"/>
            <a:ext cx="9252520" cy="69393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0"/>
            <a:ext cx="9252520" cy="69393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657351" y="35646"/>
            <a:ext cx="615675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>
                <a:solidFill>
                  <a:srgbClr val="0070C0"/>
                </a:solidFill>
              </a:rPr>
              <a:t>Кто такие казаки?</a:t>
            </a: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051310"/>
            <a:ext cx="5400600" cy="56900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66432" y="2286266"/>
            <a:ext cx="1770064" cy="20787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4128" y="874809"/>
            <a:ext cx="1782571" cy="21509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350509621"/>
      </p:ext>
    </p:extLst>
  </p:cSld>
  <p:clrMapOvr>
    <a:masterClrMapping/>
  </p:clrMapOvr>
  <p:transition spd="slow"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0"/>
            <a:ext cx="925252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483768" y="3140968"/>
            <a:ext cx="2492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ПОД ЧЕБАТУХУ ЗДОРОВ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-90"/>
            <a:ext cx="9252520" cy="693939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29871" y="2038444"/>
            <a:ext cx="7375737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000" b="1" i="1" dirty="0">
                <a:solidFill>
                  <a:srgbClr val="FF0000"/>
                </a:solidFill>
                <a:latin typeface="Arial Black" panose="020B0A04020102020204" pitchFamily="34" charset="0"/>
              </a:rPr>
              <a:t>Р</a:t>
            </a:r>
            <a:r>
              <a:rPr lang="ru-RU" sz="4000" b="1" i="1" dirty="0">
                <a:solidFill>
                  <a:srgbClr val="FF0000"/>
                </a:solidFill>
                <a:latin typeface="Arial Black" panose="020B0A04020102020204" pitchFamily="34" charset="0"/>
              </a:rPr>
              <a:t>азвитие русской </a:t>
            </a:r>
          </a:p>
          <a:p>
            <a:pPr algn="ctr"/>
            <a:r>
              <a:rPr lang="ru-RU" sz="4000" b="1" i="1" dirty="0">
                <a:solidFill>
                  <a:srgbClr val="FF0000"/>
                </a:solidFill>
                <a:latin typeface="Arial Black" panose="020B0A04020102020204" pitchFamily="34" charset="0"/>
              </a:rPr>
              <a:t>традиционной культуры </a:t>
            </a:r>
            <a:endParaRPr lang="ru-RU" sz="4000" i="1" dirty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4000" b="1" i="1" dirty="0">
                <a:solidFill>
                  <a:srgbClr val="FF0000"/>
                </a:solidFill>
                <a:latin typeface="Arial Black" panose="020B0A04020102020204" pitchFamily="34" charset="0"/>
              </a:rPr>
              <a:t>в рамках занятия </a:t>
            </a:r>
          </a:p>
          <a:p>
            <a:pPr algn="ctr"/>
            <a:r>
              <a:rPr lang="ru-RU" sz="4000" b="1" i="1" dirty="0">
                <a:solidFill>
                  <a:srgbClr val="FF0000"/>
                </a:solidFill>
                <a:latin typeface="Arial Black" panose="020B0A04020102020204" pitchFamily="34" charset="0"/>
              </a:rPr>
              <a:t>по </a:t>
            </a:r>
            <a:r>
              <a:rPr lang="ru-RU" sz="4000" b="1" i="1" dirty="0" err="1">
                <a:solidFill>
                  <a:srgbClr val="FF0000"/>
                </a:solidFill>
                <a:latin typeface="Arial Black" panose="020B0A04020102020204" pitchFamily="34" charset="0"/>
              </a:rPr>
              <a:t>цветомузыкотерапии</a:t>
            </a:r>
            <a:endParaRPr lang="ru-RU" sz="4000" i="1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0"/>
            <a:ext cx="9252520" cy="69393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0"/>
            <a:ext cx="9252520" cy="6939300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03257">
            <a:off x="6096146" y="674626"/>
            <a:ext cx="2852132" cy="1839625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5969"/>
            <a:ext cx="5868144" cy="4455159"/>
          </a:xfrm>
          <a:prstGeom prst="rect">
            <a:avLst/>
          </a:prstGeom>
        </p:spPr>
      </p:pic>
      <p:pic>
        <p:nvPicPr>
          <p:cNvPr id="3074" name="Picture 2" descr="https://i.postimg.cc/Nj9D6s6b/image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59374">
            <a:off x="5938015" y="3536050"/>
            <a:ext cx="2937031" cy="3083497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r3.mt.ru/r5/photoC550/20064277931-0/jpg/bp.jpe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76755">
            <a:off x="2589966" y="4813678"/>
            <a:ext cx="2971885" cy="1924123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forumimage.ru/uploads/20141009/141282335330685188.jpg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26910">
            <a:off x="179512" y="3870605"/>
            <a:ext cx="1993627" cy="2798073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6078706"/>
      </p:ext>
    </p:extLst>
  </p:cSld>
  <p:clrMapOvr>
    <a:masterClrMapping/>
  </p:clrMapOvr>
  <p:transition spd="slow"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0"/>
            <a:ext cx="925252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483768" y="3140968"/>
            <a:ext cx="2492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ПОД ЧЕБАТУХУ ЗДОРОВ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-90"/>
            <a:ext cx="9252520" cy="693939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29871" y="2038444"/>
            <a:ext cx="7375737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000" b="1" i="1" dirty="0">
                <a:solidFill>
                  <a:srgbClr val="FF0000"/>
                </a:solidFill>
                <a:latin typeface="Arial Black" panose="020B0A04020102020204" pitchFamily="34" charset="0"/>
              </a:rPr>
              <a:t>Р</a:t>
            </a:r>
            <a:r>
              <a:rPr lang="ru-RU" sz="4000" b="1" i="1" dirty="0">
                <a:solidFill>
                  <a:srgbClr val="FF0000"/>
                </a:solidFill>
                <a:latin typeface="Arial Black" panose="020B0A04020102020204" pitchFamily="34" charset="0"/>
              </a:rPr>
              <a:t>азвитие русской </a:t>
            </a:r>
          </a:p>
          <a:p>
            <a:pPr algn="ctr"/>
            <a:r>
              <a:rPr lang="ru-RU" sz="4000" b="1" i="1" dirty="0">
                <a:solidFill>
                  <a:srgbClr val="FF0000"/>
                </a:solidFill>
                <a:latin typeface="Arial Black" panose="020B0A04020102020204" pitchFamily="34" charset="0"/>
              </a:rPr>
              <a:t>традиционной культуры </a:t>
            </a:r>
            <a:endParaRPr lang="ru-RU" sz="4000" i="1" dirty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4000" b="1" i="1" dirty="0">
                <a:solidFill>
                  <a:srgbClr val="FF0000"/>
                </a:solidFill>
                <a:latin typeface="Arial Black" panose="020B0A04020102020204" pitchFamily="34" charset="0"/>
              </a:rPr>
              <a:t>в рамках занятия </a:t>
            </a:r>
          </a:p>
          <a:p>
            <a:pPr algn="ctr"/>
            <a:r>
              <a:rPr lang="ru-RU" sz="4000" b="1" i="1" dirty="0">
                <a:solidFill>
                  <a:srgbClr val="FF0000"/>
                </a:solidFill>
                <a:latin typeface="Arial Black" panose="020B0A04020102020204" pitchFamily="34" charset="0"/>
              </a:rPr>
              <a:t>по </a:t>
            </a:r>
            <a:r>
              <a:rPr lang="ru-RU" sz="4000" b="1" i="1" dirty="0" err="1">
                <a:solidFill>
                  <a:srgbClr val="FF0000"/>
                </a:solidFill>
                <a:latin typeface="Arial Black" panose="020B0A04020102020204" pitchFamily="34" charset="0"/>
              </a:rPr>
              <a:t>цветомузыкотерапии</a:t>
            </a:r>
            <a:endParaRPr lang="ru-RU" sz="4000" i="1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0"/>
            <a:ext cx="9252520" cy="69393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0"/>
            <a:ext cx="9252520" cy="69393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792094" y="104015"/>
            <a:ext cx="8771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>
                <a:solidFill>
                  <a:srgbClr val="0070C0"/>
                </a:solidFill>
              </a:rPr>
              <a:t>      </a:t>
            </a:r>
            <a:endParaRPr lang="ru-RU" sz="4000" b="1" u="sng" dirty="0">
              <a:solidFill>
                <a:srgbClr val="0070C0"/>
              </a:solidFill>
            </a:endParaRPr>
          </a:p>
        </p:txBody>
      </p:sp>
      <p:pic>
        <p:nvPicPr>
          <p:cNvPr id="11" name="Picture 2" descr="https://cf.ppt-online.org/files/slide/v/vyS46UnGgHtPm9WZ5hlpMuqQALaXwszrIENdfc/slide-1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79565"/>
            <a:ext cx="8676456" cy="6498869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9918678"/>
      </p:ext>
    </p:extLst>
  </p:cSld>
  <p:clrMapOvr>
    <a:masterClrMapping/>
  </p:clrMapOvr>
  <p:transition spd="slow"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0"/>
            <a:ext cx="925252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483768" y="3140968"/>
            <a:ext cx="2492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ПОД ЧЕБАТУХУ ЗДОРОВ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-90"/>
            <a:ext cx="9252520" cy="693939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29871" y="2038444"/>
            <a:ext cx="7375737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000" b="1" i="1" dirty="0">
                <a:solidFill>
                  <a:srgbClr val="FF0000"/>
                </a:solidFill>
                <a:latin typeface="Arial Black" panose="020B0A04020102020204" pitchFamily="34" charset="0"/>
              </a:rPr>
              <a:t>Р</a:t>
            </a:r>
            <a:r>
              <a:rPr lang="ru-RU" sz="4000" b="1" i="1" dirty="0">
                <a:solidFill>
                  <a:srgbClr val="FF0000"/>
                </a:solidFill>
                <a:latin typeface="Arial Black" panose="020B0A04020102020204" pitchFamily="34" charset="0"/>
              </a:rPr>
              <a:t>азвитие русской </a:t>
            </a:r>
          </a:p>
          <a:p>
            <a:pPr algn="ctr"/>
            <a:r>
              <a:rPr lang="ru-RU" sz="4000" b="1" i="1" dirty="0">
                <a:solidFill>
                  <a:srgbClr val="FF0000"/>
                </a:solidFill>
                <a:latin typeface="Arial Black" panose="020B0A04020102020204" pitchFamily="34" charset="0"/>
              </a:rPr>
              <a:t>традиционной культуры </a:t>
            </a:r>
            <a:endParaRPr lang="ru-RU" sz="4000" i="1" dirty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4000" b="1" i="1" dirty="0">
                <a:solidFill>
                  <a:srgbClr val="FF0000"/>
                </a:solidFill>
                <a:latin typeface="Arial Black" panose="020B0A04020102020204" pitchFamily="34" charset="0"/>
              </a:rPr>
              <a:t>в рамках занятия </a:t>
            </a:r>
          </a:p>
          <a:p>
            <a:pPr algn="ctr"/>
            <a:r>
              <a:rPr lang="ru-RU" sz="4000" b="1" i="1" dirty="0">
                <a:solidFill>
                  <a:srgbClr val="FF0000"/>
                </a:solidFill>
                <a:latin typeface="Arial Black" panose="020B0A04020102020204" pitchFamily="34" charset="0"/>
              </a:rPr>
              <a:t>по </a:t>
            </a:r>
            <a:r>
              <a:rPr lang="ru-RU" sz="4000" b="1" i="1" dirty="0" err="1">
                <a:solidFill>
                  <a:srgbClr val="FF0000"/>
                </a:solidFill>
                <a:latin typeface="Arial Black" panose="020B0A04020102020204" pitchFamily="34" charset="0"/>
              </a:rPr>
              <a:t>цветомузыкотерапии</a:t>
            </a:r>
            <a:endParaRPr lang="ru-RU" sz="4000" i="1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0"/>
            <a:ext cx="9252520" cy="69393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0"/>
            <a:ext cx="9252520" cy="6939300"/>
          </a:xfrm>
          <a:prstGeom prst="rect">
            <a:avLst/>
          </a:prstGeom>
        </p:spPr>
      </p:pic>
      <p:pic>
        <p:nvPicPr>
          <p:cNvPr id="2050" name="Picture 2" descr="https://svastour.ru/upload/medialibrary/49b/49b2cb3f68c5622a38bb17bc43041655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29" y="107631"/>
            <a:ext cx="8856984" cy="66427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5610080"/>
      </p:ext>
    </p:extLst>
  </p:cSld>
  <p:clrMapOvr>
    <a:masterClrMapping/>
  </p:clrMapOvr>
  <p:transition spd="slow"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0"/>
            <a:ext cx="925252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483768" y="3140968"/>
            <a:ext cx="2492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ПОД ЧЕБАТУХУ ЗДОРОВ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-90"/>
            <a:ext cx="9252520" cy="693939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29871" y="2038444"/>
            <a:ext cx="7375737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000" b="1" i="1" dirty="0">
                <a:solidFill>
                  <a:srgbClr val="FF0000"/>
                </a:solidFill>
                <a:latin typeface="Arial Black" panose="020B0A04020102020204" pitchFamily="34" charset="0"/>
              </a:rPr>
              <a:t>Р</a:t>
            </a:r>
            <a:r>
              <a:rPr lang="ru-RU" sz="4000" b="1" i="1" dirty="0">
                <a:solidFill>
                  <a:srgbClr val="FF0000"/>
                </a:solidFill>
                <a:latin typeface="Arial Black" panose="020B0A04020102020204" pitchFamily="34" charset="0"/>
              </a:rPr>
              <a:t>азвитие русской </a:t>
            </a:r>
          </a:p>
          <a:p>
            <a:pPr algn="ctr"/>
            <a:r>
              <a:rPr lang="ru-RU" sz="4000" b="1" i="1" dirty="0">
                <a:solidFill>
                  <a:srgbClr val="FF0000"/>
                </a:solidFill>
                <a:latin typeface="Arial Black" panose="020B0A04020102020204" pitchFamily="34" charset="0"/>
              </a:rPr>
              <a:t>традиционной культуры </a:t>
            </a:r>
            <a:endParaRPr lang="ru-RU" sz="4000" i="1" dirty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4000" b="1" i="1" dirty="0">
                <a:solidFill>
                  <a:srgbClr val="FF0000"/>
                </a:solidFill>
                <a:latin typeface="Arial Black" panose="020B0A04020102020204" pitchFamily="34" charset="0"/>
              </a:rPr>
              <a:t>в рамках занятия </a:t>
            </a:r>
          </a:p>
          <a:p>
            <a:pPr algn="ctr"/>
            <a:r>
              <a:rPr lang="ru-RU" sz="4000" b="1" i="1" dirty="0">
                <a:solidFill>
                  <a:srgbClr val="FF0000"/>
                </a:solidFill>
                <a:latin typeface="Arial Black" panose="020B0A04020102020204" pitchFamily="34" charset="0"/>
              </a:rPr>
              <a:t>по </a:t>
            </a:r>
            <a:r>
              <a:rPr lang="ru-RU" sz="4000" b="1" i="1" dirty="0" err="1">
                <a:solidFill>
                  <a:srgbClr val="FF0000"/>
                </a:solidFill>
                <a:latin typeface="Arial Black" panose="020B0A04020102020204" pitchFamily="34" charset="0"/>
              </a:rPr>
              <a:t>цветомузыкотерапии</a:t>
            </a:r>
            <a:endParaRPr lang="ru-RU" sz="4000" i="1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0"/>
            <a:ext cx="9252520" cy="69393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0"/>
            <a:ext cx="9252520" cy="6939300"/>
          </a:xfrm>
          <a:prstGeom prst="rect">
            <a:avLst/>
          </a:prstGeom>
        </p:spPr>
      </p:pic>
      <p:pic>
        <p:nvPicPr>
          <p:cNvPr id="4098" name="Picture 2" descr="https://upload.wikimedia.org/wikipedia/commons/0/06/%D0%9E%D0%B1%D0%BB%D0%B0%D1%81%D1%82%D1%8C-%D0%92%D0%BE%D0%B9%D1%81%D0%BA%D0%B0-%D0%94%D0%BE%D0%BD%D1%81%D0%BA%D0%BE%D0%B3%D0%BE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49034" y="811901"/>
            <a:ext cx="6241851" cy="60321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-342435" y="104015"/>
            <a:ext cx="91462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>
                <a:solidFill>
                  <a:srgbClr val="0070C0"/>
                </a:solidFill>
              </a:rPr>
              <a:t>      </a:t>
            </a:r>
            <a:r>
              <a:rPr lang="ru-RU" sz="4000" b="1" u="sng" dirty="0">
                <a:solidFill>
                  <a:srgbClr val="0070C0"/>
                </a:solidFill>
              </a:rPr>
              <a:t>Территория области войска донского</a:t>
            </a:r>
          </a:p>
        </p:txBody>
      </p:sp>
      <p:pic>
        <p:nvPicPr>
          <p:cNvPr id="4104" name="Picture 8" descr="https://donataman.org/wp-content/uploads/2020/06/54.jp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80727"/>
            <a:ext cx="2680910" cy="170338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s://farm2.staticflickr.com/1911/44358099734_264048f9e4_o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886" y="2798229"/>
            <a:ext cx="2597137" cy="163337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https://img-fotki.yandex.ru/get/228104/46284721.28/0_c59c2_4bd29f7c_ori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899" y="4653136"/>
            <a:ext cx="2545011" cy="15121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9425492"/>
      </p:ext>
    </p:extLst>
  </p:cSld>
  <p:clrMapOvr>
    <a:masterClrMapping/>
  </p:clrMapOvr>
  <p:transition spd="slow"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0"/>
            <a:ext cx="925252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483768" y="3140968"/>
            <a:ext cx="2492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ПОД ЧЕБАТУХУ ЗДОРОВ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-90"/>
            <a:ext cx="9252520" cy="693939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29871" y="2038444"/>
            <a:ext cx="7375737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000" b="1" i="1" dirty="0">
                <a:solidFill>
                  <a:srgbClr val="FF0000"/>
                </a:solidFill>
                <a:latin typeface="Arial Black" panose="020B0A04020102020204" pitchFamily="34" charset="0"/>
              </a:rPr>
              <a:t>Р</a:t>
            </a:r>
            <a:r>
              <a:rPr lang="ru-RU" sz="4000" b="1" i="1" dirty="0">
                <a:solidFill>
                  <a:srgbClr val="FF0000"/>
                </a:solidFill>
                <a:latin typeface="Arial Black" panose="020B0A04020102020204" pitchFamily="34" charset="0"/>
              </a:rPr>
              <a:t>азвитие русской </a:t>
            </a:r>
          </a:p>
          <a:p>
            <a:pPr algn="ctr"/>
            <a:r>
              <a:rPr lang="ru-RU" sz="4000" b="1" i="1" dirty="0">
                <a:solidFill>
                  <a:srgbClr val="FF0000"/>
                </a:solidFill>
                <a:latin typeface="Arial Black" panose="020B0A04020102020204" pitchFamily="34" charset="0"/>
              </a:rPr>
              <a:t>традиционной культуры </a:t>
            </a:r>
            <a:endParaRPr lang="ru-RU" sz="4000" i="1" dirty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4000" b="1" i="1" dirty="0">
                <a:solidFill>
                  <a:srgbClr val="FF0000"/>
                </a:solidFill>
                <a:latin typeface="Arial Black" panose="020B0A04020102020204" pitchFamily="34" charset="0"/>
              </a:rPr>
              <a:t>в рамках занятия </a:t>
            </a:r>
          </a:p>
          <a:p>
            <a:pPr algn="ctr"/>
            <a:r>
              <a:rPr lang="ru-RU" sz="4000" b="1" i="1" dirty="0">
                <a:solidFill>
                  <a:srgbClr val="FF0000"/>
                </a:solidFill>
                <a:latin typeface="Arial Black" panose="020B0A04020102020204" pitchFamily="34" charset="0"/>
              </a:rPr>
              <a:t>по </a:t>
            </a:r>
            <a:r>
              <a:rPr lang="ru-RU" sz="4000" b="1" i="1" dirty="0" err="1">
                <a:solidFill>
                  <a:srgbClr val="FF0000"/>
                </a:solidFill>
                <a:latin typeface="Arial Black" panose="020B0A04020102020204" pitchFamily="34" charset="0"/>
              </a:rPr>
              <a:t>цветомузыкотерапии</a:t>
            </a:r>
            <a:endParaRPr lang="ru-RU" sz="4000" i="1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0"/>
            <a:ext cx="9252520" cy="69393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0"/>
            <a:ext cx="9252520" cy="69393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792094" y="104015"/>
            <a:ext cx="8771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>
                <a:solidFill>
                  <a:srgbClr val="0070C0"/>
                </a:solidFill>
              </a:rPr>
              <a:t>      </a:t>
            </a:r>
            <a:endParaRPr lang="ru-RU" sz="4000" b="1" u="sng" dirty="0">
              <a:solidFill>
                <a:srgbClr val="0070C0"/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-13221"/>
            <a:ext cx="9252520" cy="69525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72865287"/>
      </p:ext>
    </p:extLst>
  </p:cSld>
  <p:clrMapOvr>
    <a:masterClrMapping/>
  </p:clrMapOvr>
  <p:transition spd="slow"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0"/>
            <a:ext cx="925252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483768" y="3140968"/>
            <a:ext cx="2492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ПОД ЧЕБАТУХУ ЗДОРОВ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-90"/>
            <a:ext cx="9252520" cy="693939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29871" y="2038444"/>
            <a:ext cx="7375737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000" b="1" i="1" dirty="0">
                <a:solidFill>
                  <a:srgbClr val="FF0000"/>
                </a:solidFill>
                <a:latin typeface="Arial Black" panose="020B0A04020102020204" pitchFamily="34" charset="0"/>
              </a:rPr>
              <a:t>Р</a:t>
            </a:r>
            <a:r>
              <a:rPr lang="ru-RU" sz="4000" b="1" i="1" dirty="0">
                <a:solidFill>
                  <a:srgbClr val="FF0000"/>
                </a:solidFill>
                <a:latin typeface="Arial Black" panose="020B0A04020102020204" pitchFamily="34" charset="0"/>
              </a:rPr>
              <a:t>азвитие русской </a:t>
            </a:r>
          </a:p>
          <a:p>
            <a:pPr algn="ctr"/>
            <a:r>
              <a:rPr lang="ru-RU" sz="4000" b="1" i="1" dirty="0">
                <a:solidFill>
                  <a:srgbClr val="FF0000"/>
                </a:solidFill>
                <a:latin typeface="Arial Black" panose="020B0A04020102020204" pitchFamily="34" charset="0"/>
              </a:rPr>
              <a:t>традиционной культуры </a:t>
            </a:r>
            <a:endParaRPr lang="ru-RU" sz="4000" i="1" dirty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4000" b="1" i="1" dirty="0">
                <a:solidFill>
                  <a:srgbClr val="FF0000"/>
                </a:solidFill>
                <a:latin typeface="Arial Black" panose="020B0A04020102020204" pitchFamily="34" charset="0"/>
              </a:rPr>
              <a:t>в рамках занятия </a:t>
            </a:r>
          </a:p>
          <a:p>
            <a:pPr algn="ctr"/>
            <a:r>
              <a:rPr lang="ru-RU" sz="4000" b="1" i="1" dirty="0">
                <a:solidFill>
                  <a:srgbClr val="FF0000"/>
                </a:solidFill>
                <a:latin typeface="Arial Black" panose="020B0A04020102020204" pitchFamily="34" charset="0"/>
              </a:rPr>
              <a:t>по </a:t>
            </a:r>
            <a:r>
              <a:rPr lang="ru-RU" sz="4000" b="1" i="1" dirty="0" err="1">
                <a:solidFill>
                  <a:srgbClr val="FF0000"/>
                </a:solidFill>
                <a:latin typeface="Arial Black" panose="020B0A04020102020204" pitchFamily="34" charset="0"/>
              </a:rPr>
              <a:t>цветомузыкотерапии</a:t>
            </a:r>
            <a:endParaRPr lang="ru-RU" sz="4000" i="1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0"/>
            <a:ext cx="9252520" cy="69393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0"/>
            <a:ext cx="9252520" cy="69393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792094" y="104015"/>
            <a:ext cx="8771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>
                <a:solidFill>
                  <a:srgbClr val="0070C0"/>
                </a:solidFill>
              </a:rPr>
              <a:t>      </a:t>
            </a:r>
            <a:endParaRPr lang="ru-RU" sz="4000" b="1" u="sng" dirty="0">
              <a:solidFill>
                <a:srgbClr val="0070C0"/>
              </a:solidFill>
            </a:endParaRPr>
          </a:p>
        </p:txBody>
      </p:sp>
      <p:pic>
        <p:nvPicPr>
          <p:cNvPr id="10242" name="Picture 2" descr="https://sun9-6.userapi.com/impg/jJTYXxiUiEPM_y-seplAJRz_oK-QDCYUCjK0ig/Zuo6dxn-vQY.jpg?size=604x453&amp;quality=96&amp;sign=b54d2ac696bc1b23b7c73af062702dce&amp;type=album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16982"/>
            <a:ext cx="5472608" cy="410445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244" name="Picture 4" descr="https://fhd.multiurok.ru/f/6/f/f6fe3d4fd2652b1c582a6376edc31608d88d6268/img2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3294285"/>
            <a:ext cx="4608026" cy="34560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246" name="Picture 6" descr="https://pravchelny.ru/www/news/2017/9/4224354480-29_b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7213" y="4487194"/>
            <a:ext cx="3404881" cy="226311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248" name="Picture 8" descr="https://avatars.mds.yandex.net/i?id=e63e00798b67c47772bb8296296fc02d_l-5087276-images-thumbs&amp;n=13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35871" y="457958"/>
            <a:ext cx="3228131" cy="225096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272908636"/>
      </p:ext>
    </p:extLst>
  </p:cSld>
  <p:clrMapOvr>
    <a:masterClrMapping/>
  </p:clrMapOvr>
  <p:transition spd="slow"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0"/>
            <a:ext cx="925252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483768" y="3140968"/>
            <a:ext cx="2492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ПОД ЧЕБАТУХУ ЗДОРОВ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-90"/>
            <a:ext cx="9252520" cy="693939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29871" y="2038444"/>
            <a:ext cx="7375737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000" b="1" i="1" dirty="0">
                <a:solidFill>
                  <a:srgbClr val="FF0000"/>
                </a:solidFill>
                <a:latin typeface="Arial Black" panose="020B0A04020102020204" pitchFamily="34" charset="0"/>
              </a:rPr>
              <a:t>Р</a:t>
            </a:r>
            <a:r>
              <a:rPr lang="ru-RU" sz="4000" b="1" i="1" dirty="0">
                <a:solidFill>
                  <a:srgbClr val="FF0000"/>
                </a:solidFill>
                <a:latin typeface="Arial Black" panose="020B0A04020102020204" pitchFamily="34" charset="0"/>
              </a:rPr>
              <a:t>азвитие русской </a:t>
            </a:r>
          </a:p>
          <a:p>
            <a:pPr algn="ctr"/>
            <a:r>
              <a:rPr lang="ru-RU" sz="4000" b="1" i="1" dirty="0">
                <a:solidFill>
                  <a:srgbClr val="FF0000"/>
                </a:solidFill>
                <a:latin typeface="Arial Black" panose="020B0A04020102020204" pitchFamily="34" charset="0"/>
              </a:rPr>
              <a:t>традиционной культуры </a:t>
            </a:r>
            <a:endParaRPr lang="ru-RU" sz="4000" i="1" dirty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4000" b="1" i="1" dirty="0">
                <a:solidFill>
                  <a:srgbClr val="FF0000"/>
                </a:solidFill>
                <a:latin typeface="Arial Black" panose="020B0A04020102020204" pitchFamily="34" charset="0"/>
              </a:rPr>
              <a:t>в рамках занятия </a:t>
            </a:r>
          </a:p>
          <a:p>
            <a:pPr algn="ctr"/>
            <a:r>
              <a:rPr lang="ru-RU" sz="4000" b="1" i="1" dirty="0">
                <a:solidFill>
                  <a:srgbClr val="FF0000"/>
                </a:solidFill>
                <a:latin typeface="Arial Black" panose="020B0A04020102020204" pitchFamily="34" charset="0"/>
              </a:rPr>
              <a:t>по </a:t>
            </a:r>
            <a:r>
              <a:rPr lang="ru-RU" sz="4000" b="1" i="1" dirty="0" err="1">
                <a:solidFill>
                  <a:srgbClr val="FF0000"/>
                </a:solidFill>
                <a:latin typeface="Arial Black" panose="020B0A04020102020204" pitchFamily="34" charset="0"/>
              </a:rPr>
              <a:t>цветомузыкотерапии</a:t>
            </a:r>
            <a:endParaRPr lang="ru-RU" sz="4000" i="1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0"/>
            <a:ext cx="9252520" cy="69393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0"/>
            <a:ext cx="9252520" cy="69393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792094" y="104015"/>
            <a:ext cx="8771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>
                <a:solidFill>
                  <a:srgbClr val="0070C0"/>
                </a:solidFill>
              </a:rPr>
              <a:t>      </a:t>
            </a:r>
            <a:endParaRPr lang="ru-RU" sz="4000" b="1" u="sng" dirty="0">
              <a:solidFill>
                <a:srgbClr val="0070C0"/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457958"/>
            <a:ext cx="8712967" cy="606738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439061027"/>
      </p:ext>
    </p:extLst>
  </p:cSld>
  <p:clrMapOvr>
    <a:masterClrMapping/>
  </p:clrMapOvr>
  <p:transition spd="slow">
    <p:wipe dir="d"/>
  </p:transition>
</p:sld>
</file>

<file path=ppt/theme/theme1.xml><?xml version="1.0" encoding="utf-8"?>
<a:theme xmlns:a="http://schemas.openxmlformats.org/drawingml/2006/main" name="Обучение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Training</Template>
  <TotalTime>0</TotalTime>
  <Words>283</Words>
  <Application>Microsoft Office PowerPoint</Application>
  <PresentationFormat>Экран (4:3)</PresentationFormat>
  <Paragraphs>132</Paragraphs>
  <Slides>18</Slides>
  <Notes>18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Arial Black</vt:lpstr>
      <vt:lpstr>Calibri</vt:lpstr>
      <vt:lpstr>Georgia</vt:lpstr>
      <vt:lpstr>Обучение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2021-01-26T07:17:27Z</dcterms:created>
  <dcterms:modified xsi:type="dcterms:W3CDTF">2022-12-06T08:37:30Z</dcterms:modified>
</cp:coreProperties>
</file>