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74" r:id="rId5"/>
    <p:sldId id="265" r:id="rId6"/>
    <p:sldId id="263" r:id="rId7"/>
    <p:sldId id="262" r:id="rId8"/>
    <p:sldId id="260" r:id="rId9"/>
    <p:sldId id="269" r:id="rId10"/>
    <p:sldId id="259" r:id="rId11"/>
    <p:sldId id="272" r:id="rId12"/>
    <p:sldId id="271" r:id="rId13"/>
    <p:sldId id="270" r:id="rId14"/>
    <p:sldId id="276" r:id="rId15"/>
    <p:sldId id="280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64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84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73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74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83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5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69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85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79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23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88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B8504-54EE-4633-A8C4-0C254BB993F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9F4C9-088C-4BFD-B760-7F334E27EE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49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5966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4638"/>
            <a:ext cx="7776864" cy="581865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«Буратино»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</a:t>
            </a:r>
            <a:r>
              <a:rPr lang="ru-RU" b="1" cap="all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 экологическому воспитанию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«КОМНАТНЫЕ РАСТЕНИЯ»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 II младшей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</a:p>
        </p:txBody>
      </p:sp>
      <p:pic>
        <p:nvPicPr>
          <p:cNvPr id="2" name="Picture 2" descr="C:\Users\Пользователь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278" y="4811271"/>
            <a:ext cx="2286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555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8" y="96496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647467"/>
              </p:ext>
            </p:extLst>
          </p:nvPr>
        </p:nvGraphicFramePr>
        <p:xfrm>
          <a:off x="179513" y="908720"/>
          <a:ext cx="9073007" cy="5289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/>
                <a:gridCol w="1426421"/>
                <a:gridCol w="6350442"/>
              </a:tblGrid>
              <a:tr h="85286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области проекта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детской деятельности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Осуществляемая детьми деятельность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</a:tr>
              <a:tr h="139403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</a:tr>
              <a:tr h="131968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 коммуникативное развитие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marL="457200" indent="-2286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Игровая.</a:t>
                      </a:r>
                    </a:p>
                    <a:p>
                      <a:pPr marL="457200" indent="-2286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marL="342900" indent="-342900" algn="just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«Собери картинку», «Чего не стало?», Что изменилось?  «Найди такой же»,   «Угадай растение по описанию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,</a:t>
                      </a:r>
                    </a:p>
                    <a:p>
                      <a:pPr marL="0" indent="0" algn="just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Найди растение по названию», «Опиши, я отгадаю» 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 fontAlgn="base">
                        <a:lnSpc>
                          <a:spcPts val="18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Сюжетно – ролевые игры « Цветочный магазин» , « Я –цветовод».</a:t>
                      </a:r>
                    </a:p>
                    <a:p>
                      <a:pPr algn="just"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just"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</a:tr>
              <a:tr h="1338272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развитие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marL="381635" indent="-269875" algn="l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81635" indent="-269875" algn="l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Беседа с детьми «Строение комнатного растения.», « Что необходимо растению для роста?»,  «Как ухаживать за комнатным растением?».</a:t>
                      </a:r>
                    </a:p>
                    <a:p>
                      <a:pPr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2.Чтение сказок - рассказов.</a:t>
                      </a:r>
                    </a:p>
                    <a:p>
                      <a:pPr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Дидактические игры «« Найди растение по названию», «Опиши, я отгадаю» </a:t>
                      </a:r>
                    </a:p>
                    <a:p>
                      <a:pPr fontAlgn="base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Рассматривание тематических альбомов, книг и иллюстраций.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</a:tr>
              <a:tr h="1449795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 - эстетическое развитие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marL="457200" indent="-2286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Продуктивная</a:t>
                      </a:r>
                    </a:p>
                    <a:p>
                      <a:pPr marL="457200" indent="-2286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Музыкально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художественная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/>
                </a:tc>
                <a:tc>
                  <a:txBody>
                    <a:bodyPr/>
                    <a:lstStyle/>
                    <a:p>
                      <a:pPr marL="342900" lvl="0" indent="-3429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по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изодеятельности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на тему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«Бальзамин»,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Раскрашивание раскрасок 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2.Аппликация «Герань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</a:p>
                    <a:p>
                      <a:pPr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Лепка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«Китайский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розан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 Музыкально-ритмическое упражнение «Солнышко», « Мамины помощники».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185" marR="50185" marT="0" marB="0" anchor="b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793094" y="25844"/>
            <a:ext cx="8171393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проекта по образовательным областям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448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05273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741357"/>
              </p:ext>
            </p:extLst>
          </p:nvPr>
        </p:nvGraphicFramePr>
        <p:xfrm>
          <a:off x="683569" y="548680"/>
          <a:ext cx="8208911" cy="54812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6721"/>
                <a:gridCol w="2100908"/>
                <a:gridCol w="4121282"/>
              </a:tblGrid>
              <a:tr h="288032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91465" indent="-269875"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·      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91465" indent="-269875"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Восприятие художественной литературы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Отгадывание загадок на тему:« Комнатные растения».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Чтение художественной литературы: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* стихотворение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Е.Благининой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Огонѐк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словацкая сказка «У солнышка в  гостях»,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ru-RU" sz="1800" b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Я.Колас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«Цветок»; 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«Аленький цветочек»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  загадывание загадок, заучивание стихов, составление описательных  рассказов.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Чтение и заучивание считалок, скороговорок, пословиц и поговорок на данную тему.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600962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28600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·         </a:t>
                      </a: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indent="-228600" fontAlgn="base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endParaRPr lang="ru-RU" sz="1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Физкультурное занятие «В гости к Бабушке Арине».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8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Психогимнастические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упражнения:  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3. Подвижные и беговые игры:  «Найди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цветок», </a:t>
                      </a: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Колокольчик», «Кто быстрее выложит цветок», « Одуванчик» , «Беги к цветку», « На лужайке». , « Живая клумба»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  Физкультминутка «1,2,3 – выросли цветы», «</a:t>
                      </a: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5. Пальчиковая гимнастика «Наши алые цветы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ts val="1165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Дыхательная гимнастика : « Подуй на одуванчик».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6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052736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76672"/>
            <a:ext cx="813690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 проекта с помощью родителей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было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загадками  о комнатных растениях;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наглядно-методические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Picture 2" descr="C:\Users\Пользователь\Desktop\КОМН,РАСТ,\1639549901_1-papik-pro-p-geran-risunok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18647"/>
            <a:ext cx="2088651" cy="289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67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05273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8847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422067"/>
            <a:ext cx="72728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Вывод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 проекта «Комнатные растения», нужно отметить, что поставленные задачи и цели были реализованы.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Проект оказался интересным, творческим, ребята приобрели знания о комнатных растениях, о строении растения, о том, как правильно ухаживать за растениями. У детей улучшился словарный запас, знают названия комнатных растений, научились самостоятельно поливать растения, проявляют интерес к познавательной деятельности, умеют найти ответы на вопросы.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6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052736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8847"/>
            <a:ext cx="799288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использованной 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Коломина Н.В. Воспитание основ экологической культуры в детском саду. – М.:ТЦ «Сфера», 2014.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С.Н.Николаева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«Юный эколог» программа. М., 2000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С.Н.Николаева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«Методика экологического воспитания дошкольников» М.2009 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С.А.Веретенникова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«Ознакомление дошкольников с природой», М.,2005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М.М.Марковская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«Уголок природы в детском саду», М., 2009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Н.А.Рыжова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«Развивающая среда дошкольных учреждений», М., 2003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В.И.Серпухова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«Комнатные растения», М., 2011 г. 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В.А.Дрязгунова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«Дидактические игры для ознакомления дошкольников с  растениями» М., 2015 </a:t>
            </a:r>
          </a:p>
        </p:txBody>
      </p:sp>
    </p:spTree>
    <p:extLst>
      <p:ext uri="{BB962C8B-B14F-4D97-AF65-F5344CB8AC3E}">
        <p14:creationId xmlns:p14="http://schemas.microsoft.com/office/powerpoint/2010/main" val="476436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up/datas/69876/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467" y="14242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432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bigslide.ru/images/2/1411/960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32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857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3.infourok.ru/uploads/ex/09d2/00054d79-113bb061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411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" y="22403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61666"/>
            <a:ext cx="799288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 Проект «Комнатные растения» подготовлен для младших дошкольников (3-4 лет)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разделу  «Экологическое воспитание».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предусматривает поисковую  работу, выполнение творческих заданий, направлен на углубление знаний о  комнатных растениях. Работа над проектом позволяет объединить  теоретические знания детей с практическими навыками, приобретенными в  ходе практических работ.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воспитатели, дети, родители. 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Ахмедпашаева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Б.Ш.,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Бурняшева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С.М.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познавательный, исследовательский, игровой.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участников 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групповой ( воспитатели, дети, родители )</a:t>
            </a:r>
          </a:p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 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-   краткосрочный (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1неделя  17.10.2022 - 24.10. 2022).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детей: групповая.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 коммуникативная,  познавательная,  игровая и трудовая деятельность, самостоятельная деятельность детей,  совместная деятельность детей и  взрослых.</a:t>
            </a:r>
            <a:r>
              <a:rPr lang="ru-RU" dirty="0"/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104254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792088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/>
          </a:p>
          <a:p>
            <a:endParaRPr lang="ru-RU" b="1" u="sng" dirty="0"/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детей к объектам растительного мира, формировать предпосылки любознательности и наблюдательности. Прививать любовь и уважительное отношение ко всему живому, в том числе и через заботу о комнатных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</a:t>
            </a:r>
            <a:r>
              <a:rPr lang="ru-RU" sz="2400" dirty="0" smtClean="0"/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комнатные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– это первые представители живой природы, растений в частности, с которыми знакомится малыш с раннего детства. Комнатные растения – неотъемлемая   часть интерьера практически в каждой квартире и в каждом доме. Они создают в помещении тепло и уют, фильтруют воздух.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донести до ребенка, что значат растения в жизни человека. Какую важную роль они играют не только для человека, но и для природы в целом: для животных, насекомых и планеты. Ведь не зря говорят, что растения – это легкие нашей планеты.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Прививать любовь к растениям можно, начиная с малого: с комнатных растений. Учить заботиться  о комнатных растениях нужно с дошкольного возраста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20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0"/>
            <a:ext cx="813690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u="sng" dirty="0"/>
          </a:p>
          <a:p>
            <a:pPr algn="ctr"/>
            <a:endParaRPr lang="ru-RU" sz="20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выявленной проблемой и поставленной целью, были сформулированы следующие </a:t>
            </a:r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 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ctr" fontAlgn="base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проанализировать учебно-методическую литературу по вопросам экологического воспитания детей младшего возраста;</a:t>
            </a:r>
          </a:p>
          <a:p>
            <a:pPr marL="285750" indent="-285750" algn="ctr" fontAlgn="base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обеспечивающие эффективное использование дидактических игр для знакомства и изучения детьми  нескольких видов комнатных растений ;</a:t>
            </a:r>
          </a:p>
          <a:p>
            <a:pPr marL="285750" indent="-285750" algn="ctr" fontAlgn="base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разработать и апробировать комплекс дидактических игр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ctr" fontAlgn="base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пополнить предметно – развивающую среду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познакомить детей с несколькими видами комнатных растений,  со строением растения, особенностью и назначением его частей ;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сравнивать растения, находить сходство и различия во внешних  признаках;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 правильного ухода за комнатными растениями;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развивать познавательный интерес, память, мышление, речь,  наблюдательность , общую моторику;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расширять словарный запас детей по данной теме.</a:t>
            </a:r>
          </a:p>
          <a:p>
            <a:pPr algn="ct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03846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330045"/>
              </p:ext>
            </p:extLst>
          </p:nvPr>
        </p:nvGraphicFramePr>
        <p:xfrm>
          <a:off x="1619672" y="1412776"/>
          <a:ext cx="7056784" cy="44704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65209"/>
                <a:gridCol w="3391575"/>
              </a:tblGrid>
              <a:tr h="691315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организации работы с детьми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организации работы с родителями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29165"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дидактические игры; 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упражнения;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беседы;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НОД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рекомендации;   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проекта.</a:t>
                      </a:r>
                    </a:p>
                    <a:p>
                      <a:pPr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43608" y="456316"/>
            <a:ext cx="705678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Формы работы:</a:t>
            </a:r>
            <a:endParaRPr kumimoji="0" lang="ru-RU" alt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4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980729"/>
            <a:ext cx="78488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формы реализации проекта</a:t>
            </a:r>
            <a:r>
              <a:rPr lang="ru-RU" sz="2800" dirty="0"/>
              <a:t>:</a:t>
            </a:r>
          </a:p>
          <a:p>
            <a:pPr fontAlgn="base"/>
            <a:r>
              <a:rPr lang="ru-RU" sz="2800" dirty="0"/>
              <a:t> 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Непосредственная образовательная деятельность.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Игровые образовательные ситуации.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предметными и сюжетными картинками.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Дидактические игры.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Практические упражнения по уходу за растениями.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42547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51344"/>
            <a:ext cx="813690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000" b="1" dirty="0"/>
              <a:t>                                  </a:t>
            </a:r>
            <a:endParaRPr lang="ru-RU" sz="2000" b="1" dirty="0" smtClean="0"/>
          </a:p>
          <a:p>
            <a:r>
              <a:rPr lang="ru-RU" sz="2000" b="1" dirty="0" smtClean="0"/>
              <a:t>      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I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этап: 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аналитический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подготовительный)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28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Включает</a:t>
            </a:r>
            <a:r>
              <a:rPr lang="ru-RU" sz="2000" i="1" dirty="0"/>
              <a:t>:</a:t>
            </a:r>
            <a:endParaRPr lang="ru-RU" sz="2000" dirty="0"/>
          </a:p>
          <a:p>
            <a:pPr marL="342900" indent="-342900" fontAlgn="base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по теме ( подбор литературы, картинок, фотографий, рассказов о комнатных растениях, загадок );</a:t>
            </a:r>
          </a:p>
          <a:p>
            <a:pPr marL="342900" indent="-342900" fontAlgn="base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перспективного плана работы по проведению проекта ;</a:t>
            </a:r>
          </a:p>
          <a:p>
            <a:pPr marL="342900" indent="-342900" fontAlgn="base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соответствующей предметно-развивающей среды;</a:t>
            </a:r>
          </a:p>
          <a:p>
            <a:pPr marL="342900" indent="-342900" fontAlgn="base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для оказания разнообразной помощи педагогам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4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993" y="836712"/>
            <a:ext cx="806489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II</a:t>
            </a: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этап: творческий (основной</a:t>
            </a:r>
            <a:r>
              <a:rPr lang="ru-RU" b="1" u="sng" dirty="0"/>
              <a:t>)</a:t>
            </a:r>
            <a:r>
              <a:rPr lang="ru-RU" u="sng" dirty="0"/>
              <a:t> </a:t>
            </a:r>
            <a:r>
              <a:rPr lang="ru-RU" dirty="0"/>
              <a:t>   </a:t>
            </a:r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данном этапе проводилась вся практическая работа, с целью получения положительного результата данного проекта.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изготовление методического материала для познавательно-исследовательской деятельности;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для родителей по теме проекта;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консультации для родителей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0448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1618960651_19-phonoteka_org-p-fon-po-ekologii-v-detskom-sadu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052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052736"/>
            <a:ext cx="8280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этап: заключительный</a:t>
            </a:r>
            <a:r>
              <a:rPr lang="ru-RU" sz="28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000" dirty="0"/>
              <a:t>  </a:t>
            </a:r>
            <a:endParaRPr lang="en-US" sz="2000" dirty="0" smtClean="0"/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этапе оценена результативность проделанной работы, сделаны выводы.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 на тему "Комнатные растения - наши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Фотоотчет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картотеки 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омнатные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растения»</a:t>
            </a:r>
          </a:p>
        </p:txBody>
      </p:sp>
    </p:spTree>
    <p:extLst>
      <p:ext uri="{BB962C8B-B14F-4D97-AF65-F5344CB8AC3E}">
        <p14:creationId xmlns:p14="http://schemas.microsoft.com/office/powerpoint/2010/main" val="1757672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153</Words>
  <Application>Microsoft Office PowerPoint</Application>
  <PresentationFormat>Экран (4:3)</PresentationFormat>
  <Paragraphs>169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       Муниципальное бюджетное дошкольное образовательное учреждение                 «Детский сад «Буратино»    КРАТКОСРОЧНЫЙ ПРОЕКТ  по экологическому воспитанию «КОМНАТНЫЕ РАСТЕНИЯ» во II младшей группе       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        «Детский сад «Буратино»    КРАТКОСРОЧНЫЙ ПРОЕКТ  по экологическому воспитанию «КОМНАТНЫЕ РАСТЕНИЯ» во II младшей группе</dc:title>
  <dc:creator>Пользователь</dc:creator>
  <cp:lastModifiedBy>Пользователь</cp:lastModifiedBy>
  <cp:revision>18</cp:revision>
  <dcterms:created xsi:type="dcterms:W3CDTF">2022-10-29T17:38:29Z</dcterms:created>
  <dcterms:modified xsi:type="dcterms:W3CDTF">2022-12-06T16:24:59Z</dcterms:modified>
</cp:coreProperties>
</file>