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69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08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085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9659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761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162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562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214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43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4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17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50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20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1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81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90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9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9B8758A-D20D-49A8-9FE5-2EBC9BBED348}" type="datetimeFigureOut">
              <a:rPr lang="ru-RU" smtClean="0"/>
              <a:t>02.12.2022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940CBF44-B9C8-4DBC-99F5-593B8F75F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841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3425915"/>
          </a:xfrm>
        </p:spPr>
        <p:txBody>
          <a:bodyPr>
            <a:normAutofit fontScale="90000"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Коран – священная книга мусульманского мира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8509" y="5569527"/>
            <a:ext cx="5763491" cy="189807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Краснопольская Анастасия, 32-шк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6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509"/>
            <a:ext cx="11267557" cy="1247541"/>
          </a:xfrm>
        </p:spPr>
        <p:txBody>
          <a:bodyPr>
            <a:noAutofit/>
          </a:bodyPr>
          <a:lstStyle/>
          <a:p>
            <a:r>
              <a:rPr lang="ru-RU" dirty="0">
                <a:effectLst/>
              </a:rPr>
              <a:t>Коран является священной книгой верующих в Ислам </a:t>
            </a:r>
            <a:endParaRPr lang="ru-RU" dirty="0"/>
          </a:p>
        </p:txBody>
      </p:sp>
      <p:pic>
        <p:nvPicPr>
          <p:cNvPr id="1026" name="Picture 2" descr="https://all-aforizmy.ru/wp-content/uploads/2022/04/koran2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56509"/>
            <a:ext cx="7210012" cy="500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84473" y="1842655"/>
            <a:ext cx="46274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Фраза «Коран» по переводу с арабского языка обозначает «чтение вслух». Коран появился в качестве сказаний, его считают божественным открытием и соглашением между Богом и человечеством.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546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1891"/>
            <a:ext cx="12192000" cy="998159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мусульманских государствах Коран используется в качестве основы </a:t>
            </a:r>
            <a:r>
              <a:rPr lang="ru-RU" sz="4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законодательства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2050" name="Picture 2" descr="Можно ли купить дорогой Коран в подарок мусульманину?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0" y="1690885"/>
            <a:ext cx="6373091" cy="478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2071" y="1836359"/>
            <a:ext cx="45304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Коран состоит из 114 суры (глава). А суры книги объединяют в себе несколько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(текст в форме стиха).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суры священной книги состоят из 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Всего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аятов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книге могут быть около 6204 или 6236.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6062986"/>
            <a:ext cx="10353762" cy="408709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83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Также суры Корана тоже делятся на 2 группы: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мекканские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суры;</a:t>
            </a:r>
          </a:p>
          <a:p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8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мединские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суры.</a:t>
            </a:r>
          </a:p>
          <a:p>
            <a:pPr marL="4941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3076" name="Picture 4" descr="https://fsd.multiurok.ru/html/2019/03/31/s_5ca0d4160e0b6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8" t="13441" r="35052" b="15346"/>
          <a:stretch/>
        </p:blipFill>
        <p:spPr bwMode="auto">
          <a:xfrm>
            <a:off x="6594763" y="1413795"/>
            <a:ext cx="5223164" cy="507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94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900" indent="0">
              <a:buNone/>
            </a:pPr>
            <a:r>
              <a:rPr lang="ru-RU" sz="3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открывает священную книгу сура «Аль-</a:t>
            </a:r>
            <a:r>
              <a:rPr lang="ru-RU" sz="39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Фатиха</a:t>
            </a:r>
            <a:r>
              <a:rPr lang="ru-RU" sz="3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название которой в переводе из арабского языка означает – Открывающая книгу (сура). Также есть сура «</a:t>
            </a:r>
            <a:r>
              <a:rPr lang="ru-RU" sz="39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Йа-Син</a:t>
            </a:r>
            <a:r>
              <a:rPr lang="ru-RU" sz="39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», которую считают Сердцем Священной книги Коран. Все суры (кроме 9-того), приведенные в священной книге, начинаются с фразой: «Во имя Аллаха, Милостивого и Милосердного».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4485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TM04033929[[fn=Сланец]]</Template>
  <TotalTime>10</TotalTime>
  <Words>59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Calisto MT</vt:lpstr>
      <vt:lpstr>Times New Roman</vt:lpstr>
      <vt:lpstr>Trebuchet MS</vt:lpstr>
      <vt:lpstr>Wingdings 2</vt:lpstr>
      <vt:lpstr>Сланец</vt:lpstr>
      <vt:lpstr>Коран – священная книга мусульманского мира </vt:lpstr>
      <vt:lpstr>Коран является священной книгой верующих в Ислам </vt:lpstr>
      <vt:lpstr>В мусульманских государствах Коран используется в качестве основы законодательства  </vt:lpstr>
      <vt:lpstr>Также суры Корана тоже делятся на 2 группы: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Коран – священная книга мусульманского мира </dc:title>
  <dc:creator>Nastiya</dc:creator>
  <cp:lastModifiedBy>Nastiya</cp:lastModifiedBy>
  <cp:revision>2</cp:revision>
  <dcterms:created xsi:type="dcterms:W3CDTF">2022-12-02T16:31:08Z</dcterms:created>
  <dcterms:modified xsi:type="dcterms:W3CDTF">2022-12-02T16:42:01Z</dcterms:modified>
</cp:coreProperties>
</file>