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9" r:id="rId7"/>
    <p:sldId id="270" r:id="rId8"/>
    <p:sldId id="271" r:id="rId9"/>
    <p:sldId id="272" r:id="rId10"/>
    <p:sldId id="273" r:id="rId11"/>
    <p:sldId id="274" r:id="rId12"/>
    <p:sldId id="268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86F9D-5AC2-44BA-AB00-105B7B3E2E71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60EE2-BD61-43F9-BF96-484D3EB27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ЦНС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6672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Экстрапирамидные пути спинного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управляют непроизвольными движениями. Примером их работы служит сохранение равновесия человеком в случае падения.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ретикулярно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путь (ретикулоспинальный): от ретикулярной формации головного мозга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покрышечно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путь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тетоспинальный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):от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варолиева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моста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преддверно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(вестибулоспинальный): от органов равновесия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красноядерно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(руброспинальный): от среднего мозга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131842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Спинномозговые нервы и нервные сплетения.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Спинной мозг человека имеет 31 сегмент, следовательно и 31 пару спинномозговых нервов.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пар шейных 12 пар грудных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пар поясничных 5 пар крестцовых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пара копчиковых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63443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Образование спинномозгового нерва.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Каждый спинномозговой нерв образуется путем соединения переднего двигательного и заднего чувствительного корешков. При выходе из межпозвоночного отверстия нерв делится на 2 основные ветви: переднюю и заднюю. Их функции смешанные. Кроме того от нерва отходит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менингеальная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ветвь, которая возвращается в позвоночный канал и иннервирует твердую оболочку спинного мозга и белая соединительная ветвь, подходящая к узлам симпатического ствола. При различных искривлениях позвоночного столба (патологические лордозы, кифозы и сколиозы) межпозвоночные отверстия деформируются и защемляют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спинно-мозговые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нервы, что приводит к нарушению функций, невритам и невралгиям. С помощью этих нервов спинной мозг осуществляет иннервацию: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чувствительную: туловище, конечности, часть шеи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двигательную: всех мышц туловища, конечностей и частично шеи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симпатическую: всех органов, которые ее имеют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парасимпатическую: органов малого таза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26759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Задние ветви всех спинномозговых нервов имеют сегментарное расположение и проходят по задней поверхности туловища, где делятся на кожные и мышечные ветви, иннервирующие кожу и мышцы затылка, шеи, спины и таза. Эти ветви называются по соответствующим нервам: задняя ветвь первого грудного нерва, второго и 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.Некоторые имеют названия: задняя ветвь первого шейного нерва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подзатылочный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нерв, второго шейного – большой затылочный нерв. Все передние ветви СМН толще задних. 12 пар грудных СМН имеют сегментарное расположение и проходят вдоль нижних краев ребер – межреберные нервы. Они иннервируют кожу и мышцы передней и боковой стенок грудной клетки и живота. Могут воспаляться – межреберные невралгии. Передние ветви остальных СМН образуют сплетения (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pleksus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воспаление которого – плексит.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70781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Шейное сплетение: образовано передними ветвями четырех верхних шейных нервов. расположено в области 4 верхних шейных позвонков на глубоких мышцах шеи. Спереди и сбоку оно прикрыто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грудино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ключично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сосцевидной мышцей. От этого сплетения отходят чувствительные, двигательные и смешанные нервы.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Чувствительные нервы: малый затылочный нерв, большой ушной, поперечный нерв шеи, надключичные нервы (иннервируют кожу латеральной части затылка, ушной раковины, наружного слухового прохода, переднебоковой области шеи, кожу в области ключицы и ниже ее)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Мышечные ветви иннервируют глубокие мышцы шеи, трапециевидную,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грудино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ключично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сосцевидную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подподъязычные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мышцы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Смешанные ветви: диафрагмальный нерв, который является самым крупным нервного сплетения. Его двигательные волокна иннервируют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диа-фрагму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чувствительные – перикард и плевру.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2667"/>
            <a:ext cx="91440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Плечевое сплетение: образовано передними ветвями четырех нижних шейных, частью передней ветви четвертого шейного и первого грудного СМН. В сплетении различают надключичные (короткие) и подключичные (длинные) ветви. Короткие ветви иннервируют мышцы и кожу груди, все мышцы плечевого пояса и мышцы спины.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Самая короткая ветвь - подмышечный нерв, иннервирующий дельтовидную мышцу, малую круглую и капсулу плечевого сустава. Длинные ветви иннервируют кожу и мышцы свободной верхней конечности.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Медиальный кожный нерв плеча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Медиальный кожный нерв предплечья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Мышечно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кожный нерв (мышцы – сгибатели плеча и кожу переднелатеральной поверхности предплечья)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Срединный нерв (передняя группа мышц предплечья, кроме локтевого сгибателя запястья, на кисти мышцы возвышения большого пальца, за исключением приводящей мышцы, 2 червеобразные мышцы и кожу латеральной части ладони)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Локтевой нерв (локтевой сгибатель запястья, мышцы возвышения мизинца, все межкостные, 2 червеобразные, мышцу, приводящую большой палец, и кожу медиальной части кисти)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12987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Лучевой нерв – самый крупный нерв этого сплетения (мышцы – разгибатели плеча и предплечья, кожу задней поверхности плеча и предплечья)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Поясничное сплетение: образовано передними ветвями верхних 3 поясничных нервов и частично передними ветвями 12 грудного и 4 поясничного нервов. Расположено в толще поясничной мышцы. Короткие ветви сплетения иннервируют квадратную мышцу поясницы,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подвздошно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поясничную, мышцы живота и кожу нижних отделов брюшной стенки и наружных половых органов (мышечные ветви,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подвздошно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подчревный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подвздошно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паховый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бедренно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половой нервы). Длинные ветви иннервируют свободную нижнюю конечность.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Латеральный кожный нерв бедра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Бедренный нерв (передняя группа мышц бедра и кожа над ней). Самый крупный нерв этого сплетения. Его крупная подкожная ветвь – подкожный нерв (спускается по медиальной поверхности голени стопы)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-183345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Запирательный нерв спускается в малый таз через запирательный канал, выходит на медиальную поверхность бедра и иннервирует медиальную группу мышц бедра, кожу над ними и тазобедренный сустав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крестцовое сплетение: образовано передними ветвями 4 – 5 поясничных нервов и верхних 4 крестцовых. Расположено в полости малого таза на передней поверхности грушевидной мышцы. Короткие ветви: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верхний ягодичный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нижний ягодичный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половой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внутренний запирательный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грушевидный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нерв квадратной мышцы бедра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Длинные ветви: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задний кожный нерв бедра седалищный нерв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Оба нерва выходят через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подгрушевидное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отверстие, где задний кожный нерв бедра иннервирует кожу промежности, ягодичной области и задней поверхности бедра, а седалищный (самый крупный в теле) всю заднюю группу мышц бедра. Затем он делится на 2 ветви: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большеберцовый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общий малоберцовый</a:t>
            </a:r>
          </a:p>
          <a:p>
            <a:pPr indent="5397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Большеберцовый нерв позади латеральной лодыжки делится на подошвенные нервы, а общий малоберцовый делится на поверхностные и глубокие нервы. Они выходят на тыл стопы. Объединяясь на задней поверхности голени, оба нерва образуют икроножный нерв, иннервирующий кожу латерального края стопы.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-63171"/>
            <a:ext cx="9144000" cy="6918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829" tIns="344379" rIns="355488" bIns="106329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Неврит – воспаление нерва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Радикулит – воспаление корешков спинного мозга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Плексит – воспаление нервного сплетения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Полиневрит – множественное поражение нервов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Невралгия – болезненность по ходу нерва, не сопровождающаяся нарушением функции органа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Каузалгия – жгучая боль по ходу нерва, возникающая после повреждения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нервных стволов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Люмбаго – острая боль, возникающая в поясничной области в момент физических нагрузок (поднятие тяжести)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Дискогенные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радикулопатии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болевые моторные нарушения, обусловленные поражением корешков спинного мозга вследствие остеохондроза позвоночника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Миелит - воспаление спинного мозга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Эпидурит – гнойное воспаление клетчатки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эпидуральном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пространстве спинного мозга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Сирингомиелия – образование полостей в сером веществе спинного мозга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Полиомиелит – острое вирусное заболевание, характеризующееся поражением клеток передних рогов спинного мозга и двигательных ядер черепных нервов.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97923"/>
            <a:ext cx="9144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Спинной мозг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medulla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spinalis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– начальный отдел ЦНС. Находится в позвоночном канале и представляет собой цилиндрический сплющенный спереди назад тяж длиной 40 – 45 см и массой 34 – 38 грамм. Сверху он переходит в продолговатый мозг, а снизу заканчивается заострением – мозговым конусом на уровне 1-2 поясничных позвонков. Здесь от него отходит тонкая концевая (терминальная) нить - это рудимент каудального (хвостового) конца спинного мозга. Диаметр спинного мозга на разных участках разный. В шейном и поясничном отделах он имеет утолщения (скопления серого вещества) в связи с иннервацией верхних и нижних конечностей. На передней поверхности спинного мозга имеется передняя срединная щель, на задней поверхности – задняя срединная борозда. Они разделяют спинной мозг на правую и левую половины, которые взаимосвязаны. На каждой половине различают переднюю латеральную и заднюю латеральную борозды. Передняя – место выхода из спинного мозга передних двигательных корешков, задняя – место входа задних чувствительных корешков спинномозговых нервов. Эти боковые борозды – граница между передними, боковыми и задними канатиками спинного мозга. Внутри спинного мозга имеется щель, заполненная спинномозговой жидкостью (ликвор) – центральный канал. Сверху он переходит в 4 желудочек, а снизу слепо заканчивается (концевой желудочек). У взрослого человека он частично или полностью зарастает.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-45482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 спинного мозга: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Шейная Грудная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Поясничная Крестцовая Копчиковая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Каждая часть имеет сегменты – участок спинного мозга, соответствующий 2 парам корешков ( 2 передних и 2 задних).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всем протяжении от спинного мозга отходит 31 пара корешков, соответственно 31 паре спинномозговых нервов в спинном мозге выделяют 31 сегмент: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– шейных 12 – грудных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– поясничных 5 – крестцовых 1-3 – копчиковых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Нижние спинномозговые нервы спускаются вниз, образуя «конский хвост».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мере роста тела спинной мозг не успевает за спинномозговым каналом в длине, и поэтому нервы вынуждены спускаться, выходя из соответствующих отверстий. У новорожденных этого образования нет.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291385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Внутри спинного мозга находится серое и белое вещество. Серое - нейроны, образующие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вкаждой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половине спинного мозга 3 серых столба: передний, задний и боковой. На поперечном разрезе столбы имеют вид серых рогов. Различают широкий передний и узкий задний рога. Боковой рог соответствует промежуточному вегетативному столбу серого вещества. В сером веществе передних рогов проходят двигательные нейроны, в задних – чувствительные, а в боковых – вставочные вегетативные. Здесь же находятся и вставочные тормозные нейроны – клетки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Реншоу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которые тормозят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мотонейроны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передних рогов. Белое вещество окружает серое и образует канатики спинного мозга. Различают передний, задний и боковой канатики в каждой половине спинного мозга. Они состоят из продольно идущих нервных волокон, собранных в пучки – проводящие пути. В белом веществе передних канатиков содержатся нисходящие проводящие пути (пирамидные и экстрапирамидные), в боковых – нисходящие и восходящие пути: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передний и задний спиномозжечковые пути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Говерса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Флексига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латеральный спиноталамический путь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латеральный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корково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спинномозговой путь (пирамидный)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красноядерный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спинномозговой путь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428679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белом веществе задних канатиков находятся восходящие проводящие пути: тонкий (нежный) пучок Голля клиновидный пучок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Бурдаха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Связь спинного мозга с периферией осуществляется с помощью нервных волокон, проходящий в спинномозговых корешках. Передние корешки содержат центробежные двигательные волокна, задние – центростремительные чувствительные волокна. Этот факт получил название закона распределения афферентных и эфферентных волокон в спинномозговых корешках – закон Франсуа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Мажанди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Поэтому при двусторонней перерезке задних корешков спинного мозга у собаки пропадает чувствительность, а передних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тонус мышц ниже места перерезки.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51326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Спинной мозг снаружи покрыт 3 мозговыми оболочками: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внутренняя – мягкая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– паутинная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наружная- твердая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Между твердой оболочкой и надкостницей позвоночного канала находится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эпидуральное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пространство, заполненное жировой клетчаткой и венозными сплетениями. Между твердой и паутинной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субдуральное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пространство, пронизанное тонкими соединительно – тканными перекладинами. Паутинную оболочку от мягкой отделяет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подпаутинное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субарахноидальное пространство, содержащее ликвор. Он образуется в сосудистых сплетениях желудочков головного мозга (защитная и трофическая функции). В спинном мозге имеются специальные тормозные клетки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клетки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Реншоу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предохраняющие ЦНС от перевозбуждения.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43804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Функции спинного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Рефлекторная: осуществляется нервными центрами спинного мозга, которые являются сегментарными рабочими центрами безусловных рефлексов. Их нейроны сообщаются с рецепторами и рабочими органами. Каждый метамер (поперечный участок) тела получает чувствительность от 3 корешков.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Скелетные мышцы также получают иннервацию от 3 соседних сегментов спинного мозга. Эфферентные импульсы идут к скелетной мускулатуре, дыхательным мышцам, внутренним органам, сосудам и железам. Вышележащие отделы ЦНС управляют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переферией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помощью сегментарных отделов спинного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Проводниковая: осуществляется за счет восходящих и нисходящих путей спинного мозга. Восходящие пути передают информацию от тактильных, болевых, температурных и проприорецепторов мышц и сухожилий через нейроны спинного мозга в другие отделы ЦНС к мозжечку и коре большого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252985"/>
            <a:ext cx="91440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Проводящие пути спинного мозга.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Восходящие пути спинного мозга.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осуществляют передачу болевой, температурной, тактильной чувствительности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проприорецептивной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чувствительности от рецепторов к мозжечку и КБМ.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передний спиноталамический путь – афферентный путь осязания и давления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латеральный спиноталамический путь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болевой и температурной чувствительности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передний и задний спиномозжечковые пути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Говерса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Флексига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афферентные пути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мышечно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суставной чувствительности мозжечкового направления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тонкий (нежный) пучок Голля и клиновидный пучок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Бурдаха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афферентные пути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мышечно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суставной чувствительности коркового направления от нижний конечностей и нижней половины тела и от верхний конечностей и верхней половины тела соответственно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857525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Нисходящие пути спинного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осуществляют передачу нервных импульсов (команды) от КБМ и нижележащих отделов к рабочим органам. Разделяются на пирамидные и экстрапирамидные.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Пирамидные пути спинного мозга.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Они проводят импульсы произвольных двигательных реакций от КБМ к передним рогам спинного мозга (управление осознанными движениями).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передний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корково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путь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латеральный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корково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спинномозговой путь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2061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ЦНС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ЦНС</dc:title>
  <dc:creator>Thinkpad</dc:creator>
  <cp:lastModifiedBy>Thinkpad</cp:lastModifiedBy>
  <cp:revision>37</cp:revision>
  <dcterms:created xsi:type="dcterms:W3CDTF">2022-02-24T06:20:33Z</dcterms:created>
  <dcterms:modified xsi:type="dcterms:W3CDTF">2022-12-06T07:26:21Z</dcterms:modified>
</cp:coreProperties>
</file>