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9" r:id="rId5"/>
    <p:sldId id="267" r:id="rId6"/>
    <p:sldId id="261" r:id="rId7"/>
    <p:sldId id="262" r:id="rId8"/>
    <p:sldId id="263" r:id="rId9"/>
    <p:sldId id="264" r:id="rId10"/>
    <p:sldId id="268" r:id="rId11"/>
    <p:sldId id="269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65CDF-F7CF-452A-9FFA-20ABCA809D3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D4745-CA37-45B4-AB0B-DD2AD7DB9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548680"/>
            <a:ext cx="3816424" cy="3451823"/>
          </a:xfrm>
        </p:spPr>
        <p:txBody>
          <a:bodyPr>
            <a:normAutofit fontScale="90000"/>
          </a:bodyPr>
          <a:lstStyle/>
          <a:p>
            <a:r>
              <a:rPr lang="ru-RU" dirty="0"/>
              <a:t>ГОКУ школа-интернат №20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Мини-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«МОЙ ПРАДЕД- ГЕРОЙ!»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1300" dirty="0"/>
              <a:t> </a:t>
            </a:r>
            <a:br>
              <a:rPr lang="ru-RU" sz="1300" dirty="0"/>
            </a:br>
            <a:r>
              <a:rPr lang="ru-RU" sz="1300" dirty="0" smtClean="0"/>
              <a:t> </a:t>
            </a:r>
            <a:br>
              <a:rPr lang="ru-RU" sz="1300" dirty="0" smtClean="0"/>
            </a:br>
            <a:r>
              <a:rPr lang="ru-RU" sz="1300" dirty="0" smtClean="0"/>
              <a:t> </a:t>
            </a:r>
            <a:br>
              <a:rPr lang="ru-RU" sz="1300" dirty="0" smtClean="0"/>
            </a:br>
            <a:r>
              <a:rPr lang="ru-RU" sz="1300" dirty="0" smtClean="0"/>
              <a:t> </a:t>
            </a:r>
            <a:br>
              <a:rPr lang="ru-RU" sz="1300" dirty="0" smtClean="0"/>
            </a:br>
            <a:r>
              <a:rPr lang="ru-RU" sz="1300" dirty="0" smtClean="0"/>
              <a:t> </a:t>
            </a:r>
            <a:br>
              <a:rPr lang="ru-RU" sz="13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7160840" cy="1057672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Выполнил Лукин Александр,</a:t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ученик 7 класса.</a:t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Руководитель проекта </a:t>
            </a:r>
            <a:r>
              <a:rPr lang="ru-RU" sz="1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Городниченко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С.С.,</a:t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Г. Иркутск</a:t>
            </a:r>
            <a:b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2020г.</a:t>
            </a:r>
            <a:endParaRPr lang="ru-RU" sz="1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Изображение1"/>
          <p:cNvPicPr/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95536" y="548680"/>
            <a:ext cx="3960440" cy="3185800"/>
          </a:xfrm>
          <a:prstGeom prst="rect">
            <a:avLst/>
          </a:prstGeom>
          <a:noFill/>
          <a:ln>
            <a:noFill/>
            <a:prstDash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Конкурс Золотая формула\Рисунок, посвященный Дню Победы\20200427_1303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4104456" cy="5688632"/>
          </a:xfrm>
          <a:prstGeom prst="rect">
            <a:avLst/>
          </a:prstGeom>
          <a:noFill/>
        </p:spPr>
      </p:pic>
      <p:pic>
        <p:nvPicPr>
          <p:cNvPr id="1027" name="Picture 3" descr="G:\Конкурс Золотая формула\Рисунок, посвященный Дню Победы\20200427_1305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404664"/>
            <a:ext cx="411480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Конкурс Золотая формула\Подел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0"/>
            <a:ext cx="4392488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Я считаю своего прадеда героем и горжусь им и искренне благодарен ему за Победу и чистое небо над головой!  Каждый год хожу с родителями на парад Победы в моем городе в колонне «Бессмертный полк» с его портретом. Благодаря таким людям, как мой прадед, мы живем уже 75 лет под мирным небом!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b="1" dirty="0"/>
              <a:t> </a:t>
            </a:r>
            <a:endParaRPr lang="ru-RU" sz="1600" dirty="0"/>
          </a:p>
          <a:p>
            <a:pPr algn="r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Война еще исчезнуть не готова.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Те годы - миллионы личных драм.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 потому, давайте вспомним снова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Всех тех, кто подарил Победу нам.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В каждой семье есть фотографии, альбомы, документы, награды, письма, старинные вещи. Для семьи – это бесценные реликвии, семейная летопись 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воспоминания, которые передаются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поколения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поколение. Люди хотят помнить своих предков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сохранять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традиции своей семьи. А знаем ли мы историю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жизни людей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фотографий в семейном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считаю, что знать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 жизни предков, которые выстояли и победили фашизм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наш долг.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Проблемный вопрос</a:t>
            </a:r>
            <a:endParaRPr lang="ru-RU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знаем ли мы историю жизни своих родных с фотографий в семейном альбоме? 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Мы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родились и выросли в мирное время. Мы никогда не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слышали воя серен, извещающих о военной тревоге, не видели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разрушенных фашистками бомбами домов, не знаем что такое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нетопленное жилище и скудный военный паёк. Нам трудно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поверить, что человеческую жизнь можно оборвать так просто, как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утренний сон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 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нас Великая Отечественная война – история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нашей Родины, история наших родных и близких.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особой гордостью могу сказать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я- правнук героя,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ветерана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Великой Отечественной войны – Поспелова Павла Михайловича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  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считаю, что мой прадед внес огромный вклад в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общую Победу над фашизмом и о его жизни и подвиге должны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знать как можно больше людей. Поэтому я решил провести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исследование.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вклад моей семьи в историю Победы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00502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Собрать материал об участии в Великой Отечественной Войне моего прадеда.</a:t>
            </a: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Собрать фото и документальный материал по изучаемой теме.</a:t>
            </a:r>
          </a:p>
          <a:p>
            <a:pPr marL="457200" indent="-457200" algn="just"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Сохранить память о прадеде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моего прадеда в ВОВ.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Родился он  12 июля 1921 года в поселке Емельяново Красноярского Края.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окончания 8-летки учился в кулинарном техникуме, но всегда мечтал стал летчиком.  И в 1937 году мой прадед поступает в авиашколу. Его мечта сбылась. Он будет летчиком.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окончания авиашколы был направлен служить в Забайкальский военный округ в г. Чита.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Там он принимал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участие в боях на Халхин-Голе в 1939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году, а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1940 году переведен в Киевский военный округ, там и застала его война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Великую Отечественную Войну, мой прадед Павел Михайлович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летал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тяжелом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бомбардировщике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ТБ3. В июле 1941 под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Харьковым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он был сбит, горел,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  ему чудом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удалось спастись не только самому, но он  спас и экипаж. Был ранен, лежал в госпитале. После выздоровления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отправлен 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службу в Забайкальский военный округ, из-за угрозы войны с Японией там стояли войска.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Награды моего прадеда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Награжден 4 орденами Красной Звезды и Орденом Великой Отечественной Войны. Имеет ряд медалей за боевые заслуги и т. д.</a:t>
            </a:r>
          </a:p>
          <a:p>
            <a:endParaRPr lang="ru-RU" dirty="0"/>
          </a:p>
        </p:txBody>
      </p:sp>
      <p:sp>
        <p:nvSpPr>
          <p:cNvPr id="3074" name="AutoShape 2" descr="https://img.faleristika.info/images/2019/12/08/IMG20191207144208HDR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Судьба моего прадедушки после войны.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/>
              <a:t> </a:t>
            </a:r>
            <a:endParaRPr lang="ru-RU" sz="2000" dirty="0"/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В 1949 году прадед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направлен на переучивание на реактивный самолет- бомбардировщик Ил-28 в Таганрог. А через 2 года после окончания учебы был направлен в Воронеж летчиком-испытателем.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Проживал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Воронеже до 1955 года, за это время побывал в командировках в Китае, Корее (война с американцами) и Монголии.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В 1965 году был отправлен  в Прикарпатский военный округ г.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Колымея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прослужив там пол года,  снова переведен в Забайкальский военный округ. Дослужился до звания Полковник.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1973 году переведен в Московский военный округ на должность начальника смены отдела перелетов. В 1985 году вышел в отставку. Работал начальником штаба гражданской обороны г. Королев. 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Мой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прадедушка Паша умер  19 июля 2001года  после продолжительной болезни скончался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К сожалению, я еще не родился, когда он ушел из жизни, у мен нет совместной фотографии с ним. Очень  жалко.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357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ГОКУ школа-интернат №20                Мини- проект «МОЙ ПРАДЕД- ГЕРОЙ!»                      </vt:lpstr>
      <vt:lpstr>ВВЕДЕНИЕ</vt:lpstr>
      <vt:lpstr>Проблемный вопрос</vt:lpstr>
      <vt:lpstr> Актуальность </vt:lpstr>
      <vt:lpstr>Цель проекта:  изучить вклад моей семьи в историю Победы. </vt:lpstr>
      <vt:lpstr>Участие моего прадеда в ВОВ. </vt:lpstr>
      <vt:lpstr>Награды моего прадеда</vt:lpstr>
      <vt:lpstr>Судьба моего прадедушки после войны. </vt:lpstr>
      <vt:lpstr>Слайд 9</vt:lpstr>
      <vt:lpstr>Слайд 10</vt:lpstr>
      <vt:lpstr>Слайд 11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ГОКУ школа-интернат №20                 Проект «МОЙ ПРАДЕД- ГЕРОЙ»</dc:title>
  <dc:creator>Пользователь</dc:creator>
  <cp:lastModifiedBy>Светлана</cp:lastModifiedBy>
  <cp:revision>19</cp:revision>
  <dcterms:created xsi:type="dcterms:W3CDTF">2022-11-26T11:17:37Z</dcterms:created>
  <dcterms:modified xsi:type="dcterms:W3CDTF">2022-12-06T08:48:40Z</dcterms:modified>
</cp:coreProperties>
</file>