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7" r:id="rId2"/>
    <p:sldId id="263" r:id="rId3"/>
    <p:sldId id="285" r:id="rId4"/>
    <p:sldId id="284" r:id="rId5"/>
    <p:sldId id="282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BAB"/>
    <a:srgbClr val="FFF1C5"/>
    <a:srgbClr val="FFE89F"/>
    <a:srgbClr val="FFD8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0ECFA-E9D7-473C-836B-4CE8A3308657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15A77-9AE0-445D-B19B-1B953C2888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048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217068-6548-460C-B871-84000925A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9925564-C115-46D1-BC4E-2B7E4CDE8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4E7993-1163-4FF9-BCD5-AB6517AA8B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F8593E-362F-4FE0-9018-A373FA9E7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1EA770-0EDC-4C29-9390-5453D7000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2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06E4AF-0265-4699-B1E1-FD9C6E066F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3194051-D07B-42AF-BD07-E23C3D8388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74F7F3-18C2-4C12-ABC2-C124CBF9B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5395FC-8371-49C9-827C-0CEBE632C3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F8FC8F-11DD-4E63-A923-7A3CD0AC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268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940448A-5944-4FF1-99B7-A24E4C7B07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605CBA5-C5C6-4891-AFB2-37820F4E1C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B94C671-4669-424A-8F38-EC6882E2F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D31112-1AF5-49B5-B121-93A71E7D7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F4585-D6A1-4486-B0BC-84F35C382B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16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7DECCF-9C31-47D8-8E2B-DC4740A3D5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460BA55-845D-47EB-BF96-6CFD9E6AC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822CE9-00F9-43A2-97A0-2095D79A5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FFD5B78-C685-4123-9413-DEF3D5D2E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8181E7F-6CA1-4532-9240-FD9608868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55FAE-6AF6-4F4E-BFAA-7B7634BE66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8CA11E-AF8D-48CE-8201-7DD1B03B2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B993576-3D47-4A44-BE0D-B5BB62A758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E19543-F186-4015-8CF5-461213FCA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5E35C0-CD0D-4B4B-83A2-56AA0D3D8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44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B35A43-A178-434B-BE58-718D78A0F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2AABF0B-FF1E-41EA-A099-8F9F65C4D6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3A6C46B-C737-4518-8293-64D27FFA0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9EEB2A-E108-4722-9FD3-36D7B8463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2396DA2-153C-4189-9E17-544CD1E97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15BC4D4-A639-4A8B-ACFF-DA4770246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3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1A0324-8C91-4D19-A679-CCB446425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BA89D-CDE0-4557-AC28-C4EDA0A1ED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04DC93-C305-4CB0-919E-E99C2F6052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D741BD8-8DC5-4CB4-A8B2-FE207BE26C0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1548051-FD85-4A60-B917-CBF1E57035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1879F48-A0E6-4C66-A09B-E5F4EFE83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6DC7FD9-BEEA-48BF-81D8-D433D7CB4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CD08E04-0F5C-42A0-ADA3-A52C1296F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46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B99C1-5CA6-4862-B4CC-3B0D0EB3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990077-A291-4BDE-AD69-840B0ABF7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86960D8-D2E9-460C-894D-B8CEBC53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4E48B82-2A02-4A3D-A92D-80E05B249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5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459BD81-5113-4CD9-97C6-506626070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C80A11C-2848-4973-A066-C03732CF4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DC7141E-9647-4D31-A717-3DD36D21F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85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5FF398-7E60-47A3-90B7-06451586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902727-ECB0-4B25-A9AB-2C8FE14A96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D7A9E7-5105-4FFD-B884-F3DC43862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3E14819-A7BD-43B4-BB2F-B1508ED5A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B2D63C-4F82-40A1-8704-19E732393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1F00FA2-6C47-4C64-A589-90B892B3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C91578-F219-42F0-97B8-E8F805532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FED3768-7886-49C1-B885-94E3D9BE20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6B5780-3F50-404D-A773-856170819E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EE1C260-1B08-42A3-99CB-F9858FBB0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BEA686C-97D3-408C-96D0-E86F18E93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B2B7A7-EAD0-47ED-99DD-FBFECF8E7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078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F75A6B-17CD-4AD3-9C22-454732F579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F4A9411-A10E-49CB-A682-F2DA36A2C4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FDAA7C1-7CA5-42BD-833D-D26B1BE939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E2BBE-10D4-418B-9D99-7EA86641ED2F}" type="datetimeFigureOut">
              <a:rPr lang="ru-RU" smtClean="0"/>
              <a:t>06.12.2022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A706298-246C-467F-9798-9A2B4B57E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435FFE-C376-47B5-ABBA-4B9B09EA9B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422A5-CEDE-4C18-9D95-30077E5EA8F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6EE3B92E-E4E9-40AF-9900-E126E6C8D6E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EBA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>
            <a:extLst>
              <a:ext uri="{FF2B5EF4-FFF2-40B4-BE49-F238E27FC236}">
                <a16:creationId xmlns:a16="http://schemas.microsoft.com/office/drawing/2014/main" id="{1DA028C8-1325-4FC8-B28D-8987480C588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173"/>
            </a:avLst>
          </a:prstGeom>
          <a:pattFill prst="pct90">
            <a:fgClr>
              <a:schemeClr val="accent1"/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2596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0BF697F1-DAFB-46B6-8A51-6CC22BA66092}"/>
              </a:ext>
            </a:extLst>
          </p:cNvPr>
          <p:cNvSpPr/>
          <p:nvPr/>
        </p:nvSpPr>
        <p:spPr>
          <a:xfrm>
            <a:off x="3120404" y="1009073"/>
            <a:ext cx="5943600" cy="241992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литературного чтения в 4 Б классе</a:t>
            </a:r>
          </a:p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24.11.2022.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4D06C3-7482-433F-95E2-4A65BD6A5718}"/>
              </a:ext>
            </a:extLst>
          </p:cNvPr>
          <p:cNvSpPr txBox="1"/>
          <p:nvPr/>
        </p:nvSpPr>
        <p:spPr>
          <a:xfrm>
            <a:off x="4607859" y="6185647"/>
            <a:ext cx="3660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Санкт-Петербург, 2022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0D9508-0D2A-4CDF-AAFB-C84072DC934D}"/>
              </a:ext>
            </a:extLst>
          </p:cNvPr>
          <p:cNvSpPr txBox="1"/>
          <p:nvPr/>
        </p:nvSpPr>
        <p:spPr>
          <a:xfrm>
            <a:off x="9064004" y="4985318"/>
            <a:ext cx="270734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Выполнил:</a:t>
            </a:r>
          </a:p>
          <a:p>
            <a:r>
              <a:rPr lang="ru-RU" sz="2000" b="1" dirty="0"/>
              <a:t>учитель начальных классов ГБОУ СОШ №285</a:t>
            </a:r>
          </a:p>
          <a:p>
            <a:r>
              <a:rPr lang="ru-RU" sz="2000" b="1" dirty="0"/>
              <a:t>Попова Л.И.</a:t>
            </a:r>
          </a:p>
        </p:txBody>
      </p:sp>
    </p:spTree>
    <p:extLst>
      <p:ext uri="{BB962C8B-B14F-4D97-AF65-F5344CB8AC3E}">
        <p14:creationId xmlns:p14="http://schemas.microsoft.com/office/powerpoint/2010/main" val="550754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519627" y="1477243"/>
            <a:ext cx="7394144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Самостоятельно определять 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318164" y="411595"/>
            <a:ext cx="5555672" cy="757381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будем учиться ….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20CF507-F27B-2F07-CFD7-EBE473B25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1" y="4257963"/>
            <a:ext cx="1856074" cy="252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83BC1CA-DC2D-8A13-29C6-FC3F2C2CB04F}"/>
              </a:ext>
            </a:extLst>
          </p:cNvPr>
          <p:cNvSpPr/>
          <p:nvPr/>
        </p:nvSpPr>
        <p:spPr>
          <a:xfrm>
            <a:off x="1754908" y="2488912"/>
            <a:ext cx="5449455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Находить в тексте …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123E1379-9799-597D-5D79-EB1D63CF8D58}"/>
              </a:ext>
            </a:extLst>
          </p:cNvPr>
          <p:cNvSpPr/>
          <p:nvPr/>
        </p:nvSpPr>
        <p:spPr>
          <a:xfrm>
            <a:off x="3518618" y="3500582"/>
            <a:ext cx="4664799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Сопереживать …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97D4636-4FAC-FCDF-442E-06C6E26247AC}"/>
              </a:ext>
            </a:extLst>
          </p:cNvPr>
          <p:cNvSpPr/>
          <p:nvPr/>
        </p:nvSpPr>
        <p:spPr>
          <a:xfrm>
            <a:off x="4825566" y="4471263"/>
            <a:ext cx="4503162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Наслаждаться …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FDC19C6-48D6-7A50-2DD6-F75BCA23B629}"/>
              </a:ext>
            </a:extLst>
          </p:cNvPr>
          <p:cNvSpPr/>
          <p:nvPr/>
        </p:nvSpPr>
        <p:spPr>
          <a:xfrm>
            <a:off x="6576291" y="5536911"/>
            <a:ext cx="3759200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Соотносить …</a:t>
            </a:r>
          </a:p>
        </p:txBody>
      </p:sp>
    </p:spTree>
    <p:extLst>
      <p:ext uri="{BB962C8B-B14F-4D97-AF65-F5344CB8AC3E}">
        <p14:creationId xmlns:p14="http://schemas.microsoft.com/office/powerpoint/2010/main" val="304883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E6E89EDD-0470-4760-8E61-004F57370A80}"/>
              </a:ext>
            </a:extLst>
          </p:cNvPr>
          <p:cNvSpPr/>
          <p:nvPr/>
        </p:nvSpPr>
        <p:spPr>
          <a:xfrm>
            <a:off x="1981200" y="1550112"/>
            <a:ext cx="8104094" cy="3102569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урока: </a:t>
            </a:r>
          </a:p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«Что мы знаем? Что умеем?»:</a:t>
            </a:r>
          </a:p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Обобщающий урок по разделу «Поэтическая тетрадь. Часть 1»</a:t>
            </a:r>
          </a:p>
          <a:p>
            <a:pPr algn="ctr"/>
            <a:endParaRPr lang="ru-RU" sz="4000" b="1" dirty="0">
              <a:ln>
                <a:solidFill>
                  <a:schemeClr val="tx1"/>
                </a:solidFill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7659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721EB82C-A542-451C-B4B2-31EB8157E775}"/>
              </a:ext>
            </a:extLst>
          </p:cNvPr>
          <p:cNvSpPr/>
          <p:nvPr/>
        </p:nvSpPr>
        <p:spPr>
          <a:xfrm>
            <a:off x="519627" y="1477243"/>
            <a:ext cx="7394144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Самостоятельно определять …</a:t>
            </a:r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D12D4FC-CD22-4223-AEB7-7D47F1B4A756}"/>
              </a:ext>
            </a:extLst>
          </p:cNvPr>
          <p:cNvSpPr/>
          <p:nvPr/>
        </p:nvSpPr>
        <p:spPr>
          <a:xfrm>
            <a:off x="3318164" y="211285"/>
            <a:ext cx="5555672" cy="1265957"/>
          </a:xfrm>
          <a:prstGeom prst="roundRect">
            <a:avLst/>
          </a:prstGeom>
          <a:solidFill>
            <a:srgbClr val="7030A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мы узнали…</a:t>
            </a:r>
          </a:p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</a:t>
            </a:r>
            <a:r>
              <a:rPr lang="ru-RU" sz="4000" b="1" dirty="0" err="1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научиись</a:t>
            </a:r>
            <a:r>
              <a:rPr lang="ru-RU" sz="4000" b="1" dirty="0">
                <a:ln>
                  <a:solidFill>
                    <a:schemeClr val="tx1"/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120CF507-F27B-2F07-CFD7-EBE473B251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91" y="4257963"/>
            <a:ext cx="1856074" cy="252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083BC1CA-DC2D-8A13-29C6-FC3F2C2CB04F}"/>
              </a:ext>
            </a:extLst>
          </p:cNvPr>
          <p:cNvSpPr/>
          <p:nvPr/>
        </p:nvSpPr>
        <p:spPr>
          <a:xfrm>
            <a:off x="1754908" y="2488912"/>
            <a:ext cx="5449455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Находить в тексте …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123E1379-9799-597D-5D79-EB1D63CF8D58}"/>
              </a:ext>
            </a:extLst>
          </p:cNvPr>
          <p:cNvSpPr/>
          <p:nvPr/>
        </p:nvSpPr>
        <p:spPr>
          <a:xfrm>
            <a:off x="3518618" y="3500582"/>
            <a:ext cx="4664799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Сопереживать …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97D4636-4FAC-FCDF-442E-06C6E26247AC}"/>
              </a:ext>
            </a:extLst>
          </p:cNvPr>
          <p:cNvSpPr/>
          <p:nvPr/>
        </p:nvSpPr>
        <p:spPr>
          <a:xfrm>
            <a:off x="4825566" y="4471263"/>
            <a:ext cx="4503162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Наслаждаться …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9FDC19C6-48D6-7A50-2DD6-F75BCA23B629}"/>
              </a:ext>
            </a:extLst>
          </p:cNvPr>
          <p:cNvSpPr/>
          <p:nvPr/>
        </p:nvSpPr>
        <p:spPr>
          <a:xfrm>
            <a:off x="6576291" y="5536911"/>
            <a:ext cx="3759200" cy="757381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Соотносить …</a:t>
            </a:r>
          </a:p>
        </p:txBody>
      </p:sp>
    </p:spTree>
    <p:extLst>
      <p:ext uri="{BB962C8B-B14F-4D97-AF65-F5344CB8AC3E}">
        <p14:creationId xmlns:p14="http://schemas.microsoft.com/office/powerpoint/2010/main" val="287085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>
            <a:extLst>
              <a:ext uri="{FF2B5EF4-FFF2-40B4-BE49-F238E27FC236}">
                <a16:creationId xmlns:a16="http://schemas.microsoft.com/office/drawing/2014/main" id="{6B4AD1C2-5434-4D33-9F92-26783D8A92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3739"/>
            <a:ext cx="10515600" cy="4351338"/>
          </a:xfrm>
          <a:prstGeom prst="round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6000" b="1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ДЗ. Написать акростих на тему «Поэзия»</a:t>
            </a:r>
          </a:p>
        </p:txBody>
      </p:sp>
    </p:spTree>
    <p:extLst>
      <p:ext uri="{BB962C8B-B14F-4D97-AF65-F5344CB8AC3E}">
        <p14:creationId xmlns:p14="http://schemas.microsoft.com/office/powerpoint/2010/main" val="15870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1207</TotalTime>
  <Words>94</Words>
  <Application>Microsoft Office PowerPoint</Application>
  <PresentationFormat>Широкоэкранный</PresentationFormat>
  <Paragraphs>24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</dc:creator>
  <cp:lastModifiedBy>Попова Лариса Игоревна</cp:lastModifiedBy>
  <cp:revision>50</cp:revision>
  <dcterms:created xsi:type="dcterms:W3CDTF">2019-11-21T05:15:03Z</dcterms:created>
  <dcterms:modified xsi:type="dcterms:W3CDTF">2022-12-06T07:58:12Z</dcterms:modified>
</cp:coreProperties>
</file>