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640960" cy="2736303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 технологии в области </a:t>
            </a:r>
            <a:r>
              <a:rPr lang="en-US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физической культуры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2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65245" cy="1202485"/>
          </a:xfrm>
        </p:spPr>
        <p:txBody>
          <a:bodyPr>
            <a:noAutofit/>
          </a:bodyPr>
          <a:lstStyle/>
          <a:p>
            <a:r>
              <a:rPr lang="ru-RU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технологии 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712968" cy="504056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педагогической деятельности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включает в себя: знакомство с результатами медицинских осмотров детей; их учёт в учебно-воспитательной работе; помощь родителям в построении здоровой жизнедеятельности учащихся и семьи в целом; создание условий для заинтересованного отношения к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учёбе. 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главных направлений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считается: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здорового психологического климата на уроках. Так, ситуация успеха способствует формированию положительной мотивации к процессу обучения в целом, тем самым снижая эмоциональную напряженность, улучшая комфортность взаимоотношений всех участников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9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339552"/>
          </a:xfrm>
        </p:spPr>
        <p:txBody>
          <a:bodyPr/>
          <a:lstStyle/>
          <a:p>
            <a:r>
              <a:rPr lang="ru-RU" sz="6000" b="1" i="1" dirty="0">
                <a:solidFill>
                  <a:schemeClr val="tx1"/>
                </a:solidFill>
                <a:effectLst/>
              </a:rPr>
              <a:t>Игровая </a:t>
            </a:r>
            <a:r>
              <a:rPr lang="ru-RU" sz="6000" b="1" i="1" dirty="0" smtClean="0">
                <a:solidFill>
                  <a:schemeClr val="tx1"/>
                </a:solidFill>
                <a:effectLst/>
              </a:rPr>
              <a:t>технология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612068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10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</a:t>
            </a:r>
            <a:r>
              <a:rPr lang="ru-RU" sz="10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деятельность на уроках физической культуры занимает важное место в образовательном процессе.</a:t>
            </a:r>
          </a:p>
          <a:p>
            <a:pPr marL="0" indent="0" algn="just">
              <a:buNone/>
            </a:pPr>
            <a:r>
              <a:rPr lang="ru-RU" sz="10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Ценность игровой деятельности заключается в том, что она учитывает психолого-педагогическую природу ребенка, отвечает его потребностям и интересам.</a:t>
            </a:r>
          </a:p>
          <a:p>
            <a:pPr marL="0" indent="0" algn="just">
              <a:buNone/>
            </a:pPr>
            <a:r>
              <a:rPr lang="ru-RU" sz="10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формирует типовые навыки социального поведения, специфические системы ценностей, ориентацию на групповые и индивидуальные действия, развивает стереотипы поведения в человеческих общностях.</a:t>
            </a:r>
          </a:p>
          <a:p>
            <a:pPr marL="0" indent="0" algn="just">
              <a:buNone/>
            </a:pPr>
            <a:r>
              <a:rPr lang="ru-RU" sz="10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Игровая деятельность на уроках в школе дает возможность повысить у обучающихся интерес к учебным занятиям. Позволяет усвоить большее количество информации, основанной на примерах конкретной деятельности, моделируемой в игре, помогает ребятам в процессе игры научиться принимать ответственные решения в сложных ситуациях.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94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уровневой </a:t>
            </a:r>
            <a:r>
              <a:rPr lang="ru-RU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дифференциации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помощью применения технологии уровневой дифференциации в обучении на уроках физкультуры можно укрепить здоровье и развивать двигательную активность обучающихся. Основные результаты занятий – профилактика заболеваемости у детей, а также повышение интереса к занятиям физическими упражнениями, возможность каждому реализоваться, добиваться успеха.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86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600200"/>
          </a:xfrm>
        </p:spPr>
        <p:txBody>
          <a:bodyPr/>
          <a:lstStyle/>
          <a:p>
            <a:r>
              <a:rPr lang="ru-RU" sz="4400" b="1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личностно-ориентированного </a:t>
            </a:r>
            <a:r>
              <a:rPr lang="ru-RU" sz="4400" b="1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обучения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51571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личностно-ориентированного обучения предполагает развитие личностных (социально-значимых) качеств учащихся посредством учебных предметов. Современный урок физической культуры и повышение его эффективности невозможно без разработки вопроса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личностно-ориентированного обучения.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Помимо деления обучающихся на основную и подготовительную группы, почти в каждом классе условно можно разделить детей еще на несколько групп (категорий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): совершенно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здоровые дети, но не желающие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трудиться; дети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временно перешедшие в подготовительную группу из-за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болезни; плохо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 развитые дети, которые боятся насмешек,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замыкаются; хорошо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физически развитые дети, которые могут потерять желание заниматься на уроках, если им будет очень легко и неинтересно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07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</TotalTime>
  <Words>349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Исполнительная</vt:lpstr>
      <vt:lpstr>Образовательные технологии в области  физической культуры</vt:lpstr>
      <vt:lpstr>Здоровьесберегающие технологии </vt:lpstr>
      <vt:lpstr>Игровая технология</vt:lpstr>
      <vt:lpstr>Технология уровневой дифференциации</vt:lpstr>
      <vt:lpstr>Технология личностно-ориентированного обучения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Образовательные технологии в области  физической культуры</dc:title>
  <dc:creator>User</dc:creator>
  <cp:lastModifiedBy>User</cp:lastModifiedBy>
  <cp:revision>3</cp:revision>
  <dcterms:created xsi:type="dcterms:W3CDTF">2022-12-06T05:40:06Z</dcterms:created>
  <dcterms:modified xsi:type="dcterms:W3CDTF">2022-12-06T06:05:32Z</dcterms:modified>
</cp:coreProperties>
</file>