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55227-DB50-4F22-B4E6-1E2632C30527}" type="datetimeFigureOut">
              <a:rPr lang="ru-RU" smtClean="0"/>
              <a:pPr/>
              <a:t>19.02.2017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195EE-CE8D-4BF3-B87D-C4D197C83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nformatsiya-dlya-roditelskogo-ugolka-v-detskom-sadu-po-pdd-na-tatarskom-yazyke-35987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39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nforomatsiya-dlya-detey-po-pdd-v-kartinkah-48255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DD 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pki-peredvijki-pravila-dorojnogo-dvijeniya-dlya-detskogo-sada-56057-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d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04" y="1071538"/>
            <a:ext cx="5857916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-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8" y="1714480"/>
            <a:ext cx="6572272" cy="25717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2017-02-19T08:18:23Z</dcterms:created>
  <dcterms:modified xsi:type="dcterms:W3CDTF">2017-02-19T08:53:11Z</dcterms:modified>
</cp:coreProperties>
</file>