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03" autoAdjust="0"/>
    <p:restoredTop sz="94660"/>
  </p:normalViewPr>
  <p:slideViewPr>
    <p:cSldViewPr>
      <p:cViewPr varScale="1">
        <p:scale>
          <a:sx n="69" d="100"/>
          <a:sy n="69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BDD2C-039B-4A77-830D-F0C3604DF908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4BE-5E05-4183-B20F-6EB93F1A42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BDD2C-039B-4A77-830D-F0C3604DF908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4BE-5E05-4183-B20F-6EB93F1A42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BDD2C-039B-4A77-830D-F0C3604DF908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4BE-5E05-4183-B20F-6EB93F1A42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BDD2C-039B-4A77-830D-F0C3604DF908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4BE-5E05-4183-B20F-6EB93F1A42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BDD2C-039B-4A77-830D-F0C3604DF908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4BE-5E05-4183-B20F-6EB93F1A42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BDD2C-039B-4A77-830D-F0C3604DF908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4BE-5E05-4183-B20F-6EB93F1A42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BDD2C-039B-4A77-830D-F0C3604DF908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4BE-5E05-4183-B20F-6EB93F1A42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BDD2C-039B-4A77-830D-F0C3604DF908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4BE-5E05-4183-B20F-6EB93F1A42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BDD2C-039B-4A77-830D-F0C3604DF908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4BE-5E05-4183-B20F-6EB93F1A42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BDD2C-039B-4A77-830D-F0C3604DF908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4BE-5E05-4183-B20F-6EB93F1A42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BDD2C-039B-4A77-830D-F0C3604DF908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4BE-5E05-4183-B20F-6EB93F1A42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BDD2C-039B-4A77-830D-F0C3604DF908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014BE-5E05-4183-B20F-6EB93F1A42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Меропа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87368" y="1142984"/>
            <a:ext cx="8058360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 проект </a:t>
            </a:r>
          </a:p>
          <a:p>
            <a:pPr algn="ctr"/>
            <a:endParaRPr lang="ru-RU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«Этот загадочный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космос»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3422520"/>
            <a:ext cx="8474099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</a:t>
            </a:r>
          </a:p>
          <a:p>
            <a:pPr algn="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МДОУ № 4 </a:t>
            </a:r>
          </a:p>
          <a:p>
            <a:pPr algn="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Молчанова Г. В.</a:t>
            </a:r>
          </a:p>
          <a:p>
            <a:pPr algn="r"/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 Тейково 2021 год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Меропа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1153" y="357166"/>
            <a:ext cx="812748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аппликация</a:t>
            </a:r>
          </a:p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«Мчат нас быстрые ракеты»</a:t>
            </a:r>
            <a:endParaRPr lang="ru-RU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F:\картина космос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1928802"/>
            <a:ext cx="6215106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Меропа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9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19900" y="537455"/>
            <a:ext cx="537563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Лепка  «Полёт в космос»</a:t>
            </a:r>
            <a:endParaRPr lang="ru-RU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User\Desktop\DSC044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571612"/>
            <a:ext cx="6643734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Меропа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28860" y="285728"/>
            <a:ext cx="39549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Мы лепим…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5122" name="Picture 2" descr="C:\Users\User\Desktop\DSC044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285860"/>
            <a:ext cx="3714775" cy="2463057"/>
          </a:xfrm>
          <a:prstGeom prst="rect">
            <a:avLst/>
          </a:prstGeom>
          <a:noFill/>
        </p:spPr>
      </p:pic>
      <p:pic>
        <p:nvPicPr>
          <p:cNvPr id="5123" name="Picture 3" descr="C:\Users\User\Desktop\DSC0446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285860"/>
            <a:ext cx="3786214" cy="2428891"/>
          </a:xfrm>
          <a:prstGeom prst="rect">
            <a:avLst/>
          </a:prstGeom>
          <a:noFill/>
        </p:spPr>
      </p:pic>
      <p:pic>
        <p:nvPicPr>
          <p:cNvPr id="5124" name="Picture 4" descr="C:\Users\User\Desktop\DSC0446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000504"/>
            <a:ext cx="3720974" cy="2643206"/>
          </a:xfrm>
          <a:prstGeom prst="rect">
            <a:avLst/>
          </a:prstGeom>
          <a:noFill/>
        </p:spPr>
      </p:pic>
      <p:pic>
        <p:nvPicPr>
          <p:cNvPr id="5125" name="Picture 5" descr="C:\Users\User\Desktop\DSC0445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4000504"/>
            <a:ext cx="3786214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Меропа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91882" y="332656"/>
            <a:ext cx="31845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Наши работы 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147" name="Picture 3" descr="C:\Users\User\Desktop\DSC0448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357298"/>
            <a:ext cx="7371784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Меропа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37364" y="404664"/>
            <a:ext cx="26949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 играем 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026" name="Picture 2" descr="C:\Users\User\Desktop\SAM_09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285860"/>
            <a:ext cx="3643338" cy="2603099"/>
          </a:xfrm>
          <a:prstGeom prst="rect">
            <a:avLst/>
          </a:prstGeom>
          <a:noFill/>
        </p:spPr>
      </p:pic>
      <p:pic>
        <p:nvPicPr>
          <p:cNvPr id="1027" name="Picture 3" descr="C:\Users\User\Desktop\SAM_098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1357298"/>
            <a:ext cx="3524274" cy="2589627"/>
          </a:xfrm>
          <a:prstGeom prst="rect">
            <a:avLst/>
          </a:prstGeom>
          <a:noFill/>
        </p:spPr>
      </p:pic>
      <p:pic>
        <p:nvPicPr>
          <p:cNvPr id="1028" name="Picture 4" descr="C:\Users\User\Desktop\SAM_097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143380"/>
            <a:ext cx="3643338" cy="2500330"/>
          </a:xfrm>
          <a:prstGeom prst="rect">
            <a:avLst/>
          </a:prstGeom>
          <a:noFill/>
        </p:spPr>
      </p:pic>
      <p:pic>
        <p:nvPicPr>
          <p:cNvPr id="1029" name="Picture 5" descr="C:\Users\User\Desktop\SAM_097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4143380"/>
            <a:ext cx="3500462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Меропа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93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07434" y="214290"/>
            <a:ext cx="479451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Наш праздник </a:t>
            </a:r>
          </a:p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«День космонавтики»</a:t>
            </a:r>
            <a:endParaRPr lang="ru-RU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User\Desktop\DSC039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237" y="1844824"/>
            <a:ext cx="4286280" cy="3483061"/>
          </a:xfrm>
          <a:prstGeom prst="rect">
            <a:avLst/>
          </a:prstGeom>
          <a:noFill/>
        </p:spPr>
      </p:pic>
      <p:pic>
        <p:nvPicPr>
          <p:cNvPr id="7171" name="Picture 3" descr="C:\Users\User\Desktop\DSC0395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8336" y="2420888"/>
            <a:ext cx="4171200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Меропа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67376" y="214290"/>
            <a:ext cx="1406154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071546"/>
            <a:ext cx="842493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детей начальные элементарные представления </a:t>
            </a:r>
          </a:p>
          <a:p>
            <a:pPr algn="just"/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 космосе</a:t>
            </a:r>
            <a:r>
              <a:rPr lang="ru-RU" sz="2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; активизировать творческие способности детей и фантазию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51952" y="1844824"/>
            <a:ext cx="178523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3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62327" y="2491155"/>
            <a:ext cx="9283503" cy="41919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1.Продолжать расширять представление детей о многообразии космоса.</a:t>
            </a:r>
          </a:p>
          <a:p>
            <a:pPr algn="just">
              <a:lnSpc>
                <a:spcPct val="150000"/>
              </a:lnSpc>
            </a:pP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2.Дать элементарные представления детям о строении Солнечной системы </a:t>
            </a:r>
          </a:p>
          <a:p>
            <a:pPr algn="just">
              <a:lnSpc>
                <a:spcPct val="150000"/>
              </a:lnSpc>
            </a:pPr>
            <a:r>
              <a:rPr lang="ru-RU" sz="2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звёздах и планетах.</a:t>
            </a:r>
          </a:p>
          <a:p>
            <a:pPr algn="just">
              <a:lnSpc>
                <a:spcPct val="150000"/>
              </a:lnSpc>
            </a:pP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3.Познакомитьдетей с первым лётчиком-космонавтом Ю.А.Гагариным,</a:t>
            </a:r>
          </a:p>
          <a:p>
            <a:pPr algn="just">
              <a:lnSpc>
                <a:spcPct val="150000"/>
              </a:lnSpc>
            </a:pP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ервой женщиной-космонавтом В.Терешковой, первым человеком </a:t>
            </a:r>
          </a:p>
          <a:p>
            <a:pPr algn="just">
              <a:lnSpc>
                <a:spcPct val="150000"/>
              </a:lnSpc>
            </a:pPr>
            <a:r>
              <a:rPr lang="ru-RU" sz="2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побывав</a:t>
            </a: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шем в открытом космосе А.Леоновым.</a:t>
            </a:r>
          </a:p>
          <a:p>
            <a:pPr algn="just">
              <a:lnSpc>
                <a:spcPct val="150000"/>
              </a:lnSpc>
            </a:pPr>
            <a:r>
              <a:rPr lang="ru-RU" sz="2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4.Развитие творческих способностей, воображения, фантазии, художественно-</a:t>
            </a:r>
          </a:p>
          <a:p>
            <a:pPr algn="just">
              <a:lnSpc>
                <a:spcPct val="150000"/>
              </a:lnSpc>
            </a:pP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изобразительных умений в рисовании,  аппликации, лепке.</a:t>
            </a:r>
          </a:p>
          <a:p>
            <a:pPr algn="just">
              <a:lnSpc>
                <a:spcPct val="150000"/>
              </a:lnSpc>
            </a:pPr>
            <a:r>
              <a:rPr lang="ru-RU" sz="2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5.Воспитывать чувство гордости за свою страну, открывшую дорогу в космос.</a:t>
            </a:r>
            <a:endParaRPr lang="ru-RU" sz="2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30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Меропа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8491" y="214290"/>
            <a:ext cx="68259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проектом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8476" y="1214422"/>
            <a:ext cx="85420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с детьми : «</a:t>
            </a:r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космос </a:t>
            </a:r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User\Desktop\DSC0448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1109" y="2204864"/>
            <a:ext cx="4260891" cy="3448974"/>
          </a:xfrm>
          <a:prstGeom prst="rect">
            <a:avLst/>
          </a:prstGeom>
          <a:noFill/>
        </p:spPr>
      </p:pic>
      <p:pic>
        <p:nvPicPr>
          <p:cNvPr id="6" name="Picture 3" descr="C:\Users\User\Desktop\DSC0449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06819" y="2780928"/>
            <a:ext cx="4158724" cy="34489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858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User\Desktop\Меропа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14480" y="214290"/>
            <a:ext cx="6457920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 по теме </a:t>
            </a:r>
          </a:p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«Этот загадочный космос»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C:\Users\User\Desktop\DSC0449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5339" y="1916832"/>
            <a:ext cx="4671353" cy="3455661"/>
          </a:xfrm>
          <a:prstGeom prst="rect">
            <a:avLst/>
          </a:prstGeom>
          <a:noFill/>
        </p:spPr>
      </p:pic>
      <p:pic>
        <p:nvPicPr>
          <p:cNvPr id="2051" name="Picture 3" descr="C:\Users\User\Desktop\DSC0449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69639" y="2368726"/>
            <a:ext cx="3921845" cy="3868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 descr="C:\Users\User\Desktop\Меропа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44826" y="285728"/>
            <a:ext cx="548393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мультфильмов</a:t>
            </a:r>
            <a:endParaRPr lang="ru-RU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User\Desktop\imgr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428868"/>
            <a:ext cx="2543162" cy="3929090"/>
          </a:xfrm>
          <a:prstGeom prst="rect">
            <a:avLst/>
          </a:prstGeom>
          <a:noFill/>
        </p:spPr>
      </p:pic>
      <p:pic>
        <p:nvPicPr>
          <p:cNvPr id="8195" name="Picture 3" descr="C:\Users\User\Desktop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1357298"/>
            <a:ext cx="2571768" cy="3929090"/>
          </a:xfrm>
          <a:prstGeom prst="rect">
            <a:avLst/>
          </a:prstGeom>
          <a:noFill/>
        </p:spPr>
      </p:pic>
      <p:pic>
        <p:nvPicPr>
          <p:cNvPr id="8196" name="Picture 4" descr="C:\Users\User\Desktop\imgr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2500306"/>
            <a:ext cx="2486055" cy="38449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Меропа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101867" y="548680"/>
            <a:ext cx="29032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 смотрим</a:t>
            </a:r>
            <a:endParaRPr lang="ru-RU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User\Desktop\SAM_104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0470" y="1735671"/>
            <a:ext cx="3970210" cy="3565537"/>
          </a:xfrm>
          <a:prstGeom prst="rect">
            <a:avLst/>
          </a:prstGeom>
          <a:noFill/>
        </p:spPr>
      </p:pic>
      <p:pic>
        <p:nvPicPr>
          <p:cNvPr id="4099" name="Picture 3" descr="C:\Users\User\Desktop\SAM_10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276871"/>
            <a:ext cx="3929089" cy="3614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Меропа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285728"/>
            <a:ext cx="8496944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творчество</a:t>
            </a:r>
          </a:p>
          <a:p>
            <a:pPr algn="ctr"/>
            <a:endParaRPr lang="ru-RU" sz="4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>
              <a:buFontTx/>
              <a:buChar char="-"/>
            </a:pP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Раскраски для детей на тему «Этот загадочный космос»</a:t>
            </a:r>
          </a:p>
          <a:p>
            <a:pPr>
              <a:buFontTx/>
              <a:buChar char="-"/>
            </a:pPr>
            <a:endParaRPr lang="ru-RU" sz="32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Рисование  «Путь к звёздам»                      </a:t>
            </a:r>
          </a:p>
          <a:p>
            <a:pPr lvl="1">
              <a:buFontTx/>
              <a:buChar char="-"/>
            </a:pPr>
            <a:endParaRPr lang="ru-RU" sz="32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Аппликация «Мчат нас быстрые ракеты»                </a:t>
            </a:r>
          </a:p>
          <a:p>
            <a:pPr lvl="1">
              <a:buFontTx/>
              <a:buChar char="-"/>
            </a:pPr>
            <a:endParaRPr lang="ru-RU" sz="32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Лепка   «Ракета»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Меропа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51125" y="214290"/>
            <a:ext cx="629851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Раскраски для детей по теме </a:t>
            </a:r>
          </a:p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«Этот загадочный космос»</a:t>
            </a:r>
            <a:endParaRPr lang="ru-RU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User\Desktop\SAM_09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5613" y="1857394"/>
            <a:ext cx="6989541" cy="4786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Меропа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28" y="1"/>
            <a:ext cx="9144000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3566" y="764704"/>
            <a:ext cx="397399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Наши рисунки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146" name="Picture 2" descr="C:\Users\User\Desktop\SAM_10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643050"/>
            <a:ext cx="7286676" cy="49804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211</Words>
  <Application>Microsoft Office PowerPoint</Application>
  <PresentationFormat>Экран (4:3)</PresentationFormat>
  <Paragraphs>54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Ya Blondinko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Надежда</cp:lastModifiedBy>
  <cp:revision>37</cp:revision>
  <dcterms:created xsi:type="dcterms:W3CDTF">2016-10-27T14:08:16Z</dcterms:created>
  <dcterms:modified xsi:type="dcterms:W3CDTF">2022-12-06T07:13:25Z</dcterms:modified>
</cp:coreProperties>
</file>