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12" r:id="rId2"/>
    <p:sldId id="287" r:id="rId3"/>
    <p:sldId id="277" r:id="rId4"/>
    <p:sldId id="278" r:id="rId5"/>
    <p:sldId id="281" r:id="rId6"/>
    <p:sldId id="307" r:id="rId7"/>
    <p:sldId id="288" r:id="rId8"/>
    <p:sldId id="308" r:id="rId9"/>
    <p:sldId id="276" r:id="rId10"/>
    <p:sldId id="309" r:id="rId11"/>
    <p:sldId id="265" r:id="rId12"/>
    <p:sldId id="310" r:id="rId13"/>
    <p:sldId id="257" r:id="rId14"/>
    <p:sldId id="31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ветлана Мошкова" userId="67c94a00a298aa64" providerId="LiveId" clId="{25BC3EFC-8C5A-4281-B528-6C5423E43AAD}"/>
    <pc:docChg chg="undo custSel addSld delSld modSld sldOrd delMainMaster">
      <pc:chgData name="Светлана Мошкова" userId="67c94a00a298aa64" providerId="LiveId" clId="{25BC3EFC-8C5A-4281-B528-6C5423E43AAD}" dt="2022-12-06T10:53:30.377" v="63" actId="1076"/>
      <pc:docMkLst>
        <pc:docMk/>
      </pc:docMkLst>
      <pc:sldChg chg="del">
        <pc:chgData name="Светлана Мошкова" userId="67c94a00a298aa64" providerId="LiveId" clId="{25BC3EFC-8C5A-4281-B528-6C5423E43AAD}" dt="2022-12-06T10:52:45.756" v="29" actId="47"/>
        <pc:sldMkLst>
          <pc:docMk/>
          <pc:sldMk cId="322613072" sldId="256"/>
        </pc:sldMkLst>
      </pc:sldChg>
      <pc:sldChg chg="del">
        <pc:chgData name="Светлана Мошкова" userId="67c94a00a298aa64" providerId="LiveId" clId="{25BC3EFC-8C5A-4281-B528-6C5423E43AAD}" dt="2022-12-06T10:51:29.304" v="8" actId="47"/>
        <pc:sldMkLst>
          <pc:docMk/>
          <pc:sldMk cId="0" sldId="258"/>
        </pc:sldMkLst>
      </pc:sldChg>
      <pc:sldChg chg="del">
        <pc:chgData name="Светлана Мошкова" userId="67c94a00a298aa64" providerId="LiveId" clId="{25BC3EFC-8C5A-4281-B528-6C5423E43AAD}" dt="2022-12-06T10:51:30.176" v="11" actId="47"/>
        <pc:sldMkLst>
          <pc:docMk/>
          <pc:sldMk cId="0" sldId="259"/>
        </pc:sldMkLst>
      </pc:sldChg>
      <pc:sldChg chg="del">
        <pc:chgData name="Светлана Мошкова" userId="67c94a00a298aa64" providerId="LiveId" clId="{25BC3EFC-8C5A-4281-B528-6C5423E43AAD}" dt="2022-12-06T10:51:26.189" v="2" actId="47"/>
        <pc:sldMkLst>
          <pc:docMk/>
          <pc:sldMk cId="3023805824" sldId="261"/>
        </pc:sldMkLst>
      </pc:sldChg>
      <pc:sldChg chg="del">
        <pc:chgData name="Светлана Мошкова" userId="67c94a00a298aa64" providerId="LiveId" clId="{25BC3EFC-8C5A-4281-B528-6C5423E43AAD}" dt="2022-12-06T10:51:30.395" v="12" actId="47"/>
        <pc:sldMkLst>
          <pc:docMk/>
          <pc:sldMk cId="0" sldId="272"/>
        </pc:sldMkLst>
      </pc:sldChg>
      <pc:sldChg chg="del">
        <pc:chgData name="Светлана Мошкова" userId="67c94a00a298aa64" providerId="LiveId" clId="{25BC3EFC-8C5A-4281-B528-6C5423E43AAD}" dt="2022-12-06T10:51:27.115" v="4" actId="47"/>
        <pc:sldMkLst>
          <pc:docMk/>
          <pc:sldMk cId="3290159684" sldId="283"/>
        </pc:sldMkLst>
      </pc:sldChg>
      <pc:sldChg chg="del">
        <pc:chgData name="Светлана Мошкова" userId="67c94a00a298aa64" providerId="LiveId" clId="{25BC3EFC-8C5A-4281-B528-6C5423E43AAD}" dt="2022-12-06T10:51:27.540" v="5" actId="47"/>
        <pc:sldMkLst>
          <pc:docMk/>
          <pc:sldMk cId="549612326" sldId="285"/>
        </pc:sldMkLst>
      </pc:sldChg>
      <pc:sldChg chg="del ord">
        <pc:chgData name="Светлана Мошкова" userId="67c94a00a298aa64" providerId="LiveId" clId="{25BC3EFC-8C5A-4281-B528-6C5423E43AAD}" dt="2022-12-06T10:51:26.787" v="3" actId="47"/>
        <pc:sldMkLst>
          <pc:docMk/>
          <pc:sldMk cId="1626055890" sldId="289"/>
        </pc:sldMkLst>
      </pc:sldChg>
      <pc:sldChg chg="del">
        <pc:chgData name="Светлана Мошкова" userId="67c94a00a298aa64" providerId="LiveId" clId="{25BC3EFC-8C5A-4281-B528-6C5423E43AAD}" dt="2022-12-06T10:51:27.878" v="6" actId="47"/>
        <pc:sldMkLst>
          <pc:docMk/>
          <pc:sldMk cId="892024960" sldId="290"/>
        </pc:sldMkLst>
      </pc:sldChg>
      <pc:sldChg chg="del">
        <pc:chgData name="Светлана Мошкова" userId="67c94a00a298aa64" providerId="LiveId" clId="{25BC3EFC-8C5A-4281-B528-6C5423E43AAD}" dt="2022-12-06T10:51:28.159" v="7" actId="47"/>
        <pc:sldMkLst>
          <pc:docMk/>
          <pc:sldMk cId="0" sldId="291"/>
        </pc:sldMkLst>
      </pc:sldChg>
      <pc:sldChg chg="del">
        <pc:chgData name="Светлана Мошкова" userId="67c94a00a298aa64" providerId="LiveId" clId="{25BC3EFC-8C5A-4281-B528-6C5423E43AAD}" dt="2022-12-06T10:51:29.435" v="9" actId="47"/>
        <pc:sldMkLst>
          <pc:docMk/>
          <pc:sldMk cId="0" sldId="292"/>
        </pc:sldMkLst>
      </pc:sldChg>
      <pc:sldChg chg="del">
        <pc:chgData name="Светлана Мошкова" userId="67c94a00a298aa64" providerId="LiveId" clId="{25BC3EFC-8C5A-4281-B528-6C5423E43AAD}" dt="2022-12-06T10:51:29.665" v="10" actId="47"/>
        <pc:sldMkLst>
          <pc:docMk/>
          <pc:sldMk cId="0" sldId="306"/>
        </pc:sldMkLst>
      </pc:sldChg>
      <pc:sldChg chg="add del">
        <pc:chgData name="Светлана Мошкова" userId="67c94a00a298aa64" providerId="LiveId" clId="{25BC3EFC-8C5A-4281-B528-6C5423E43AAD}" dt="2022-12-06T10:51:33.898" v="14" actId="47"/>
        <pc:sldMkLst>
          <pc:docMk/>
          <pc:sldMk cId="2924603305" sldId="311"/>
        </pc:sldMkLst>
      </pc:sldChg>
      <pc:sldChg chg="addSp delSp modSp mod modClrScheme chgLayout">
        <pc:chgData name="Светлана Мошкова" userId="67c94a00a298aa64" providerId="LiveId" clId="{25BC3EFC-8C5A-4281-B528-6C5423E43AAD}" dt="2022-12-06T10:53:30.377" v="63" actId="1076"/>
        <pc:sldMkLst>
          <pc:docMk/>
          <pc:sldMk cId="2980580924" sldId="312"/>
        </pc:sldMkLst>
        <pc:spChg chg="add del mod">
          <ac:chgData name="Светлана Мошкова" userId="67c94a00a298aa64" providerId="LiveId" clId="{25BC3EFC-8C5A-4281-B528-6C5423E43AAD}" dt="2022-12-06T10:52:28.246" v="21" actId="478"/>
          <ac:spMkLst>
            <pc:docMk/>
            <pc:sldMk cId="2980580924" sldId="312"/>
            <ac:spMk id="2" creationId="{326333C8-B26F-E640-5974-4B2EB4B30689}"/>
          </ac:spMkLst>
        </pc:spChg>
        <pc:spChg chg="del mod">
          <ac:chgData name="Светлана Мошкова" userId="67c94a00a298aa64" providerId="LiveId" clId="{25BC3EFC-8C5A-4281-B528-6C5423E43AAD}" dt="2022-12-06T10:52:22.902" v="16" actId="478"/>
          <ac:spMkLst>
            <pc:docMk/>
            <pc:sldMk cId="2980580924" sldId="312"/>
            <ac:spMk id="3" creationId="{965BB802-5F50-4053-859B-E2A25AAE2DDD}"/>
          </ac:spMkLst>
        </pc:spChg>
        <pc:spChg chg="add del mod">
          <ac:chgData name="Светлана Мошкова" userId="67c94a00a298aa64" providerId="LiveId" clId="{25BC3EFC-8C5A-4281-B528-6C5423E43AAD}" dt="2022-12-06T10:52:26.892" v="20" actId="478"/>
          <ac:spMkLst>
            <pc:docMk/>
            <pc:sldMk cId="2980580924" sldId="312"/>
            <ac:spMk id="4" creationId="{360819AF-014F-FD34-329C-9E0099CDB5B2}"/>
          </ac:spMkLst>
        </pc:spChg>
        <pc:spChg chg="add del mod">
          <ac:chgData name="Светлана Мошкова" userId="67c94a00a298aa64" providerId="LiveId" clId="{25BC3EFC-8C5A-4281-B528-6C5423E43AAD}" dt="2022-12-06T10:52:43.383" v="28" actId="478"/>
          <ac:spMkLst>
            <pc:docMk/>
            <pc:sldMk cId="2980580924" sldId="312"/>
            <ac:spMk id="5" creationId="{E835B1C0-075D-261F-A071-4F6E12CEA87F}"/>
          </ac:spMkLst>
        </pc:spChg>
        <pc:spChg chg="add del mod">
          <ac:chgData name="Светлана Мошкова" userId="67c94a00a298aa64" providerId="LiveId" clId="{25BC3EFC-8C5A-4281-B528-6C5423E43AAD}" dt="2022-12-06T10:52:41.371" v="27" actId="478"/>
          <ac:spMkLst>
            <pc:docMk/>
            <pc:sldMk cId="2980580924" sldId="312"/>
            <ac:spMk id="6" creationId="{88F813B4-0B98-2B31-B960-4F482CC3CFB4}"/>
          </ac:spMkLst>
        </pc:spChg>
        <pc:spChg chg="add mod">
          <ac:chgData name="Светлана Мошкова" userId="67c94a00a298aa64" providerId="LiveId" clId="{25BC3EFC-8C5A-4281-B528-6C5423E43AAD}" dt="2022-12-06T10:53:30.377" v="63" actId="1076"/>
          <ac:spMkLst>
            <pc:docMk/>
            <pc:sldMk cId="2980580924" sldId="312"/>
            <ac:spMk id="7" creationId="{1B4A3F68-1521-ACAF-8451-D6C5016B411C}"/>
          </ac:spMkLst>
        </pc:spChg>
        <pc:spChg chg="del mod">
          <ac:chgData name="Светлана Мошкова" userId="67c94a00a298aa64" providerId="LiveId" clId="{25BC3EFC-8C5A-4281-B528-6C5423E43AAD}" dt="2022-12-06T10:52:30.707" v="23" actId="478"/>
          <ac:spMkLst>
            <pc:docMk/>
            <pc:sldMk cId="2980580924" sldId="312"/>
            <ac:spMk id="11" creationId="{E67AAC79-E3F4-46CA-A3A2-67989485D702}"/>
          </ac:spMkLst>
        </pc:spChg>
        <pc:spChg chg="del mod">
          <ac:chgData name="Светлана Мошкова" userId="67c94a00a298aa64" providerId="LiveId" clId="{25BC3EFC-8C5A-4281-B528-6C5423E43AAD}" dt="2022-12-06T10:52:36.088" v="25" actId="478"/>
          <ac:spMkLst>
            <pc:docMk/>
            <pc:sldMk cId="2980580924" sldId="312"/>
            <ac:spMk id="4099" creationId="{B34D5338-D2B5-47E4-949C-B84C35ED1AA7}"/>
          </ac:spMkLst>
        </pc:spChg>
        <pc:spChg chg="del mod">
          <ac:chgData name="Светлана Мошкова" userId="67c94a00a298aa64" providerId="LiveId" clId="{25BC3EFC-8C5A-4281-B528-6C5423E43AAD}" dt="2022-12-06T10:52:24.903" v="18" actId="478"/>
          <ac:spMkLst>
            <pc:docMk/>
            <pc:sldMk cId="2980580924" sldId="312"/>
            <ac:spMk id="4100" creationId="{87D880B1-799D-4E91-AA6E-20BA8D9E096B}"/>
          </ac:spMkLst>
        </pc:spChg>
        <pc:picChg chg="del">
          <ac:chgData name="Светлана Мошкова" userId="67c94a00a298aa64" providerId="LiveId" clId="{25BC3EFC-8C5A-4281-B528-6C5423E43AAD}" dt="2022-12-06T10:52:38.301" v="26" actId="478"/>
          <ac:picMkLst>
            <pc:docMk/>
            <pc:sldMk cId="2980580924" sldId="312"/>
            <ac:picMk id="4101" creationId="{CA4EF2C5-9DCC-49DE-8374-7EDB96BE4081}"/>
          </ac:picMkLst>
        </pc:picChg>
      </pc:sldChg>
      <pc:sldMasterChg chg="del delSldLayout">
        <pc:chgData name="Светлана Мошкова" userId="67c94a00a298aa64" providerId="LiveId" clId="{25BC3EFC-8C5A-4281-B528-6C5423E43AAD}" dt="2022-12-06T10:52:45.756" v="29" actId="47"/>
        <pc:sldMasterMkLst>
          <pc:docMk/>
          <pc:sldMasterMk cId="40327639" sldId="2147483648"/>
        </pc:sldMasterMkLst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1947334646" sldId="2147483649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2232385390" sldId="2147483650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2333795101" sldId="2147483651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3547727157" sldId="2147483652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470917468" sldId="2147483653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2671376462" sldId="2147483654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1454696903" sldId="2147483655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2354621745" sldId="2147483656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1689521565" sldId="2147483657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3008044829" sldId="2147483658"/>
          </pc:sldLayoutMkLst>
        </pc:sldLayoutChg>
        <pc:sldLayoutChg chg="del">
          <pc:chgData name="Светлана Мошкова" userId="67c94a00a298aa64" providerId="LiveId" clId="{25BC3EFC-8C5A-4281-B528-6C5423E43AAD}" dt="2022-12-06T10:52:45.756" v="29" actId="47"/>
          <pc:sldLayoutMkLst>
            <pc:docMk/>
            <pc:sldMasterMk cId="40327639" sldId="2147483648"/>
            <pc:sldLayoutMk cId="889911859" sldId="2147483659"/>
          </pc:sldLayoutMkLst>
        </pc:sldLayoutChg>
      </pc:sldMasterChg>
      <pc:sldMasterChg chg="del delSldLayout">
        <pc:chgData name="Светлана Мошкова" userId="67c94a00a298aa64" providerId="LiveId" clId="{25BC3EFC-8C5A-4281-B528-6C5423E43AAD}" dt="2022-12-06T10:51:27.878" v="6" actId="47"/>
        <pc:sldMasterMkLst>
          <pc:docMk/>
          <pc:sldMasterMk cId="3832622261" sldId="2147483684"/>
        </pc:sldMasterMkLst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2869358267" sldId="2147483685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1272795307" sldId="2147483686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2451356146" sldId="2147483687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1620621329" sldId="2147483688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4214996290" sldId="2147483689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4048616090" sldId="2147483690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1497659983" sldId="2147483691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651191756" sldId="2147483692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2450182008" sldId="2147483693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1059585435" sldId="2147483694"/>
          </pc:sldLayoutMkLst>
        </pc:sldLayoutChg>
        <pc:sldLayoutChg chg="del">
          <pc:chgData name="Светлана Мошкова" userId="67c94a00a298aa64" providerId="LiveId" clId="{25BC3EFC-8C5A-4281-B528-6C5423E43AAD}" dt="2022-12-06T10:51:27.878" v="6" actId="47"/>
          <pc:sldLayoutMkLst>
            <pc:docMk/>
            <pc:sldMasterMk cId="3832622261" sldId="2147483684"/>
            <pc:sldLayoutMk cId="155100846" sldId="2147483695"/>
          </pc:sldLayoutMkLst>
        </pc:sldLayoutChg>
      </pc:sldMasterChg>
      <pc:sldMasterChg chg="del delSldLayout">
        <pc:chgData name="Светлана Мошкова" userId="67c94a00a298aa64" providerId="LiveId" clId="{25BC3EFC-8C5A-4281-B528-6C5423E43AAD}" dt="2022-12-06T10:51:30.395" v="12" actId="47"/>
        <pc:sldMasterMkLst>
          <pc:docMk/>
          <pc:sldMasterMk cId="3264645109" sldId="2147483696"/>
        </pc:sldMasterMkLst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2272654185" sldId="2147483697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1817028190" sldId="2147483698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3880216286" sldId="2147483699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2313607939" sldId="2147483700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3206854272" sldId="2147483701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2097608547" sldId="2147483702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741280881" sldId="2147483703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915115317" sldId="2147483704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3416924010" sldId="2147483705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3534919290" sldId="2147483706"/>
          </pc:sldLayoutMkLst>
        </pc:sldLayoutChg>
        <pc:sldLayoutChg chg="del">
          <pc:chgData name="Светлана Мошкова" userId="67c94a00a298aa64" providerId="LiveId" clId="{25BC3EFC-8C5A-4281-B528-6C5423E43AAD}" dt="2022-12-06T10:51:30.395" v="12" actId="47"/>
          <pc:sldLayoutMkLst>
            <pc:docMk/>
            <pc:sldMasterMk cId="3264645109" sldId="2147483696"/>
            <pc:sldLayoutMk cId="2036891188" sldId="214748370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A2E89-728E-4808-8F6E-F4B201B360B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E2691-E80B-4057-A988-267E1481C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1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>
            <a:extLst>
              <a:ext uri="{FF2B5EF4-FFF2-40B4-BE49-F238E27FC236}">
                <a16:creationId xmlns:a16="http://schemas.microsoft.com/office/drawing/2014/main" id="{2A54BEF0-0742-4E61-8A7A-D5CE3E322A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>
            <a:extLst>
              <a:ext uri="{FF2B5EF4-FFF2-40B4-BE49-F238E27FC236}">
                <a16:creationId xmlns:a16="http://schemas.microsoft.com/office/drawing/2014/main" id="{E1DA2664-EACC-452B-9750-C39C9FFD519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23556" name="Номер слайда 3">
            <a:extLst>
              <a:ext uri="{FF2B5EF4-FFF2-40B4-BE49-F238E27FC236}">
                <a16:creationId xmlns:a16="http://schemas.microsoft.com/office/drawing/2014/main" id="{E8AB6F4C-FCBD-4A07-90C0-1D92519D2D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6733D1-93D4-4DD0-82DF-0B445591062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95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>
            <a:extLst>
              <a:ext uri="{FF2B5EF4-FFF2-40B4-BE49-F238E27FC236}">
                <a16:creationId xmlns:a16="http://schemas.microsoft.com/office/drawing/2014/main" id="{2A54BEF0-0742-4E61-8A7A-D5CE3E322A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>
            <a:extLst>
              <a:ext uri="{FF2B5EF4-FFF2-40B4-BE49-F238E27FC236}">
                <a16:creationId xmlns:a16="http://schemas.microsoft.com/office/drawing/2014/main" id="{E1DA2664-EACC-452B-9750-C39C9FFD519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23556" name="Номер слайда 3">
            <a:extLst>
              <a:ext uri="{FF2B5EF4-FFF2-40B4-BE49-F238E27FC236}">
                <a16:creationId xmlns:a16="http://schemas.microsoft.com/office/drawing/2014/main" id="{E8AB6F4C-FCBD-4A07-90C0-1D92519D2D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6733D1-93D4-4DD0-82DF-0B445591062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E869F2-DFF0-4B9E-B1EA-F9A04D10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6604C-8BF3-4C3E-BB48-79AA340FECEE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235E5F-E478-4392-95DA-A84864717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28F996-AB48-475B-BAB9-02F4A5AB1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5B147-A18C-4165-BB20-3947B87B03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020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477278-542E-40FE-BD9B-DB39874CF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7EEBC-CE58-447B-B6B1-210611409B94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B2EFDD-FC8F-46C0-9D31-5F27D90E9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C44B9C-2200-4A0F-A672-152F40F4F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50E15-A530-4089-88A5-A8A138D978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094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7CBB5F-D7BE-46B2-8491-1EE510BF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631CF-55A7-48A8-809D-67A960DB65E2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358C04-3AFA-438F-9852-EE8B6173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CF8387-4989-4E60-BD0C-618B5CA31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5722F-67BA-46AF-A88A-A8BBD72ED7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150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7281D3-AF4A-4545-A0A7-9744A99EF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14BEC-98BC-4571-8FF6-327DBC204B2A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7C7D53-F823-41EA-934D-31C5ED264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499A79-FCB2-4E88-B07C-955DDC9C0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DABE4-6F3A-4E3C-B692-8CF4B2291D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6859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C8FD71-E07F-4BF3-BA06-45EDF6C5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D802E-B761-4104-B5F6-B36A266F06C4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CDDB76-350E-49D2-958B-C9DF02080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153537-B8F2-4CE0-90DD-0D241A12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1FAD7-BAE7-4101-AD4F-A15356C73A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989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7EA2786A-BF65-4766-ACCA-77946FE15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9DBB2-0344-4EEB-9A11-86DB529913F3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B9F4E56-5EBA-4C12-B62A-C8823E825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4529D63-817E-486C-9AF3-4F28A49E1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97C28-73DC-43A5-9AD9-669B73B96F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772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507DFE26-BA81-4C38-9E36-E21D8DD1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239B-05F3-4780-B6A9-8DCCF94BD363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89BCB925-3FB5-4B31-9956-1171281DC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072CD1D6-B3A7-46C9-8FD0-62F5858CF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E1DF2-C88B-4567-91DE-BD81CA5ABD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377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A8DE2BD1-4851-4433-937B-B11B2118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ABBD-B14C-421B-83DF-6280CF609D0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5B58CFDB-A4D1-43E4-97C1-F55712159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B7891DA6-C7AF-40AC-B21E-C558786A4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D0A5C-9F24-4F9C-9C4E-2168854E0E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299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C8564806-6AA4-4AE5-9DB1-1310A64DA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EC365-2EFE-48C6-BC5E-D6FE60A9803F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F514D0D5-D9DC-4E78-B4D5-B5BE5146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1CA46C5C-47E3-4093-8921-DD711ABBF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0E671-D723-43EA-91FF-63198074AF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576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6A38D025-B5B1-4438-9F90-94281537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17E1C-BAD5-4639-B0C7-974BDABA7CDA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E7474C5-9111-4920-B18C-4C4C19BC3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46FB59E-7F99-4C52-B54E-37D3AB9A7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2A3-B609-4589-86FB-5B11194FC1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8295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1FA13A87-BD6E-4748-8CC8-558CB3A5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0FE8A-16AD-4248-AAD8-7744C5257671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47C0434-9433-4A3D-B4EE-C53BC6CF3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6468208E-2616-46B9-9D1D-4865AE83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61E9A-537D-49A5-85AE-A44E2D78D6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307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7223813F-C91A-4DFB-B65D-191C4C13D6B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4547D51B-3DD8-4627-81C8-8AF5717A2B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CF0F96-E047-4188-A0FF-5174DC472A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E825DE-990B-4553-AA14-30E39708B3DE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217FBE-D813-417B-8342-AAAAD29F5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D7FD8-FF51-4C32-8ABF-BA4291F4A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A838FB2C-549E-4A13-AF30-3774D47246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38496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B4A3F68-1521-ACAF-8451-D6C5016B4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95109"/>
            <a:ext cx="10972800" cy="11430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</a:p>
        </p:txBody>
      </p:sp>
    </p:spTree>
    <p:extLst>
      <p:ext uri="{BB962C8B-B14F-4D97-AF65-F5344CB8AC3E}">
        <p14:creationId xmlns:p14="http://schemas.microsoft.com/office/powerpoint/2010/main" val="2980580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Заголовок 1">
            <a:extLst>
              <a:ext uri="{FF2B5EF4-FFF2-40B4-BE49-F238E27FC236}">
                <a16:creationId xmlns:a16="http://schemas.microsoft.com/office/drawing/2014/main" id="{BEBC44C7-A601-41FC-9402-47887C26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 dirty="0">
                <a:solidFill>
                  <a:srgbClr val="C1031E"/>
                </a:solidFill>
              </a:rPr>
              <a:t>Упражнение  «Блинчик»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D9FFD6-06EC-49AA-9C6D-DB964ADB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3"/>
            <a:ext cx="4040188" cy="2108200"/>
          </a:xfrm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Испекли блинов немножко,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Остудили на окошке.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Есть их будем со сметаной,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Пригласим к обеду маму.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3C715AC8-54AE-4035-81AD-14258A43C4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615" y="3281911"/>
            <a:ext cx="2622555" cy="2708072"/>
          </a:xfrm>
        </p:spPr>
      </p:pic>
      <p:pic>
        <p:nvPicPr>
          <p:cNvPr id="7174" name="Picture 3">
            <a:extLst>
              <a:ext uri="{FF2B5EF4-FFF2-40B4-BE49-F238E27FC236}">
                <a16:creationId xmlns:a16="http://schemas.microsoft.com/office/drawing/2014/main" id="{7A26FA95-FDFB-43B8-9799-E582E8B6FD6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3189" y="1571625"/>
            <a:ext cx="3267075" cy="3138488"/>
          </a:xfrm>
        </p:spPr>
      </p:pic>
    </p:spTree>
    <p:extLst>
      <p:ext uri="{BB962C8B-B14F-4D97-AF65-F5344CB8AC3E}">
        <p14:creationId xmlns:p14="http://schemas.microsoft.com/office/powerpoint/2010/main" val="3462407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33D7C412-3B25-4E54-ABF8-38CD20A36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«Лошадка»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BDDDFE39-DEE6-46FD-8007-C34A53684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4"/>
            <a:ext cx="4040188" cy="1608137"/>
          </a:xfrm>
          <a:solidFill>
            <a:schemeClr val="tx1"/>
          </a:solidFill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solidFill>
                  <a:schemeClr val="tx2">
                    <a:lumMod val="25000"/>
                  </a:schemeClr>
                </a:solidFill>
              </a:rPr>
              <a:t>Я весёлая лошадка,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solidFill>
                  <a:schemeClr val="tx2">
                    <a:lumMod val="25000"/>
                  </a:schemeClr>
                </a:solidFill>
              </a:rPr>
              <a:t>Тёмная, как шоколадка.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solidFill>
                  <a:schemeClr val="tx2">
                    <a:lumMod val="25000"/>
                  </a:schemeClr>
                </a:solidFill>
              </a:rPr>
              <a:t>Язычком пощёлкай громко –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solidFill>
                  <a:schemeClr val="tx2">
                    <a:lumMod val="25000"/>
                  </a:schemeClr>
                </a:solidFill>
              </a:rPr>
              <a:t>Стук копыт услышишь звонкий</a:t>
            </a:r>
            <a:r>
              <a:rPr lang="ru-RU" dirty="0">
                <a:solidFill>
                  <a:srgbClr val="2302E8"/>
                </a:solidFill>
              </a:rPr>
              <a:t>.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F5DD3FA0-843C-481F-8531-168DE1F588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992313" y="4005263"/>
            <a:ext cx="3930650" cy="2209800"/>
          </a:xfrm>
          <a:solidFill>
            <a:schemeClr val="tx1"/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Изобрази, как лошадка стучит копытами: улыбнись, открой рот, щёлкай языком громко и энергично. Старайся, чтобы нижняя челюсть была неподвижной и «прыгал» только язык.</a:t>
            </a:r>
          </a:p>
        </p:txBody>
      </p:sp>
      <p:pic>
        <p:nvPicPr>
          <p:cNvPr id="16389" name="Picture 2">
            <a:extLst>
              <a:ext uri="{FF2B5EF4-FFF2-40B4-BE49-F238E27FC236}">
                <a16:creationId xmlns:a16="http://schemas.microsoft.com/office/drawing/2014/main" id="{5509D6E0-B045-4DD2-A8C6-358B84B10A61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751" y="1571625"/>
            <a:ext cx="3643313" cy="47005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AD9FFD6-06EC-49AA-9C6D-DB964ADB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3"/>
            <a:ext cx="4040188" cy="2108200"/>
          </a:xfrm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Испекли блинов немножко,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Остудили на окошке.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Есть их будем со сметаной,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Пригласим к обеду маму.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Текст 4">
            <a:extLst>
              <a:ext uri="{FF2B5EF4-FFF2-40B4-BE49-F238E27FC236}">
                <a16:creationId xmlns:a16="http://schemas.microsoft.com/office/drawing/2014/main" id="{976FBF5C-6671-4096-A67C-D65F428526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535114"/>
            <a:ext cx="4041775" cy="1608137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72" name="Заголовок 1">
            <a:extLst>
              <a:ext uri="{FF2B5EF4-FFF2-40B4-BE49-F238E27FC236}">
                <a16:creationId xmlns:a16="http://schemas.microsoft.com/office/drawing/2014/main" id="{BEBC44C7-A601-41FC-9402-47887C26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«Блинчик»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3C715AC8-54AE-4035-81AD-14258A43C4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8439" y="3857626"/>
            <a:ext cx="2643187" cy="2728913"/>
          </a:xfrm>
        </p:spPr>
      </p:pic>
      <p:pic>
        <p:nvPicPr>
          <p:cNvPr id="7174" name="Picture 3">
            <a:extLst>
              <a:ext uri="{FF2B5EF4-FFF2-40B4-BE49-F238E27FC236}">
                <a16:creationId xmlns:a16="http://schemas.microsoft.com/office/drawing/2014/main" id="{7A26FA95-FDFB-43B8-9799-E582E8B6FD6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3189" y="1571625"/>
            <a:ext cx="3267075" cy="3138488"/>
          </a:xfrm>
        </p:spPr>
      </p:pic>
    </p:spTree>
    <p:extLst>
      <p:ext uri="{BB962C8B-B14F-4D97-AF65-F5344CB8AC3E}">
        <p14:creationId xmlns:p14="http://schemas.microsoft.com/office/powerpoint/2010/main" val="39337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>
            <a:extLst>
              <a:ext uri="{FF2B5EF4-FFF2-40B4-BE49-F238E27FC236}">
                <a16:creationId xmlns:a16="http://schemas.microsoft.com/office/drawing/2014/main" id="{96FC7C53-027C-4B8B-9BC9-234E2B61D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214564"/>
            <a:ext cx="3244850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>
            <a:extLst>
              <a:ext uri="{FF2B5EF4-FFF2-40B4-BE49-F238E27FC236}">
                <a16:creationId xmlns:a16="http://schemas.microsoft.com/office/drawing/2014/main" id="{4C58119C-3CBA-40DA-A4EC-F4E8EDD10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1" y="3929064"/>
            <a:ext cx="2786063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Текст 21">
            <a:extLst>
              <a:ext uri="{FF2B5EF4-FFF2-40B4-BE49-F238E27FC236}">
                <a16:creationId xmlns:a16="http://schemas.microsoft.com/office/drawing/2014/main" id="{FB979397-DFA2-4117-925B-99A23FB18D7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08663" y="1989139"/>
            <a:ext cx="3829050" cy="1654175"/>
          </a:xfrm>
          <a:solidFill>
            <a:schemeClr val="tx1"/>
          </a:solidFill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endParaRPr lang="ru-RU" b="1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chemeClr val="tx2">
                    <a:lumMod val="25000"/>
                  </a:schemeClr>
                </a:solidFill>
              </a:rPr>
              <a:t>По берёзой у дорожки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chemeClr val="tx2">
                    <a:lumMod val="25000"/>
                  </a:schemeClr>
                </a:solidFill>
              </a:rPr>
              <a:t>Гриб растёт на толстой ножке.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chemeClr val="tx2">
                    <a:lumMod val="25000"/>
                  </a:schemeClr>
                </a:solidFill>
              </a:rPr>
              <a:t>Мимо мы пройти не сможем,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chemeClr val="tx2">
                    <a:lumMod val="25000"/>
                  </a:schemeClr>
                </a:solidFill>
              </a:rPr>
              <a:t>Гриб в лукошко мы положим</a:t>
            </a:r>
            <a:r>
              <a:rPr lang="ru-RU" sz="2900" b="1" dirty="0">
                <a:solidFill>
                  <a:schemeClr val="tx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15365" name="Заголовок 1">
            <a:extLst>
              <a:ext uri="{FF2B5EF4-FFF2-40B4-BE49-F238E27FC236}">
                <a16:creationId xmlns:a16="http://schemas.microsoft.com/office/drawing/2014/main" id="{33626341-0D94-4992-A53E-49451AE89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«Грибок»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AD9FFD6-06EC-49AA-9C6D-DB964ADB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3"/>
            <a:ext cx="4040188" cy="2108200"/>
          </a:xfrm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Испекли блинов немножко,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Остудили на окошке.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Есть их будем со сметаной,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Пригласим к обеду маму.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Текст 4">
            <a:extLst>
              <a:ext uri="{FF2B5EF4-FFF2-40B4-BE49-F238E27FC236}">
                <a16:creationId xmlns:a16="http://schemas.microsoft.com/office/drawing/2014/main" id="{976FBF5C-6671-4096-A67C-D65F428526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535114"/>
            <a:ext cx="4041775" cy="1608137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72" name="Заголовок 1">
            <a:extLst>
              <a:ext uri="{FF2B5EF4-FFF2-40B4-BE49-F238E27FC236}">
                <a16:creationId xmlns:a16="http://schemas.microsoft.com/office/drawing/2014/main" id="{BEBC44C7-A601-41FC-9402-47887C26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«Блинчик»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3C715AC8-54AE-4035-81AD-14258A43C4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8439" y="3857626"/>
            <a:ext cx="2643187" cy="2728913"/>
          </a:xfrm>
        </p:spPr>
      </p:pic>
      <p:pic>
        <p:nvPicPr>
          <p:cNvPr id="7174" name="Picture 3">
            <a:extLst>
              <a:ext uri="{FF2B5EF4-FFF2-40B4-BE49-F238E27FC236}">
                <a16:creationId xmlns:a16="http://schemas.microsoft.com/office/drawing/2014/main" id="{7A26FA95-FDFB-43B8-9799-E582E8B6FD6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3189" y="1571625"/>
            <a:ext cx="3267075" cy="3138488"/>
          </a:xfrm>
        </p:spPr>
      </p:pic>
    </p:spTree>
    <p:extLst>
      <p:ext uri="{BB962C8B-B14F-4D97-AF65-F5344CB8AC3E}">
        <p14:creationId xmlns:p14="http://schemas.microsoft.com/office/powerpoint/2010/main" val="292460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965BB802-5F50-4053-859B-E2A25AAE2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4"/>
            <a:ext cx="3257550" cy="2536825"/>
          </a:xfrm>
          <a:solidFill>
            <a:schemeClr val="tx1"/>
          </a:solidFill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Рот пошире открываем,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В </a:t>
            </a:r>
            <a:r>
              <a:rPr lang="ru-RU" dirty="0" err="1">
                <a:solidFill>
                  <a:schemeClr val="tx2">
                    <a:lumMod val="25000"/>
                  </a:schemeClr>
                </a:solidFill>
              </a:rPr>
              <a:t>бегемотиков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  играем: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Широко раскроем рот,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Как голодный бегемот.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Закрывать его нельзя,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До пяти считаю я.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А потом  закроем рот: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Отдыхает бегемот.</a:t>
            </a:r>
          </a:p>
        </p:txBody>
      </p:sp>
      <p:sp>
        <p:nvSpPr>
          <p:cNvPr id="4099" name="Текст 4">
            <a:extLst>
              <a:ext uri="{FF2B5EF4-FFF2-40B4-BE49-F238E27FC236}">
                <a16:creationId xmlns:a16="http://schemas.microsoft.com/office/drawing/2014/main" id="{B34D5338-D2B5-47E4-949C-B84C35ED1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100" name="Заголовок 1">
            <a:extLst>
              <a:ext uri="{FF2B5EF4-FFF2-40B4-BE49-F238E27FC236}">
                <a16:creationId xmlns:a16="http://schemas.microsoft.com/office/drawing/2014/main" id="{87D880B1-799D-4E91-AA6E-20BA8D9E09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«Бегемотик»</a:t>
            </a:r>
          </a:p>
        </p:txBody>
      </p:sp>
      <p:pic>
        <p:nvPicPr>
          <p:cNvPr id="4101" name="Picture 2">
            <a:extLst>
              <a:ext uri="{FF2B5EF4-FFF2-40B4-BE49-F238E27FC236}">
                <a16:creationId xmlns:a16="http://schemas.microsoft.com/office/drawing/2014/main" id="{CA4EF2C5-9DCC-49DE-8374-7EDB96BE4081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571625"/>
            <a:ext cx="4071938" cy="4572000"/>
          </a:xfrm>
        </p:spPr>
      </p:pic>
      <p:sp>
        <p:nvSpPr>
          <p:cNvPr id="11" name="Содержимое 10">
            <a:extLst>
              <a:ext uri="{FF2B5EF4-FFF2-40B4-BE49-F238E27FC236}">
                <a16:creationId xmlns:a16="http://schemas.microsoft.com/office/drawing/2014/main" id="{E67AAC79-E3F4-46CA-A3A2-67989485D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1200" y="4429125"/>
            <a:ext cx="3543300" cy="1697038"/>
          </a:xfrm>
          <a:solidFill>
            <a:schemeClr val="tx1"/>
          </a:solidFill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schemeClr val="tx2">
                    <a:lumMod val="25000"/>
                  </a:schemeClr>
                </a:solidFill>
              </a:rPr>
              <a:t>     </a:t>
            </a:r>
            <a:r>
              <a:rPr lang="ru-RU" sz="2200" b="1" dirty="0">
                <a:solidFill>
                  <a:schemeClr val="tx2">
                    <a:lumMod val="25000"/>
                  </a:schemeClr>
                </a:solidFill>
              </a:rPr>
              <a:t>Открой рот, как можно шире и удерживай его в таком положении на счёт от одного  до пяти, потом закрой рот. Повтори 3 -4 раза.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21B53FAF-6CEC-45A0-8ADE-63FB6F6D4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011237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 dirty="0">
                <a:solidFill>
                  <a:srgbClr val="C1031E"/>
                </a:solidFill>
              </a:rPr>
              <a:t>Упражнение  «Улыбочка – трубочка»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8A9CA5-87A2-4C1C-ADA0-B7EDE603F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428750"/>
            <a:ext cx="4040188" cy="2286000"/>
          </a:xfrm>
          <a:solidFill>
            <a:schemeClr val="tx1"/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25000"/>
                  </a:schemeClr>
                </a:solidFill>
              </a:rPr>
              <a:t>На счёт «раз» улыбнись, покажи сомкнутые зубки и удерживай губы в улыбке. На «два»- вытягивай сомкнутые губы вперёд и удерживай их в таком положении. Чередуй движения «лягушка – слоник» 5 -6 раз на счёт «раз – два».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/>
          </a:p>
        </p:txBody>
      </p:sp>
      <p:pic>
        <p:nvPicPr>
          <p:cNvPr id="5124" name="Picture 5">
            <a:extLst>
              <a:ext uri="{FF2B5EF4-FFF2-40B4-BE49-F238E27FC236}">
                <a16:creationId xmlns:a16="http://schemas.microsoft.com/office/drawing/2014/main" id="{6C5EB3A3-DCDE-4457-B0C2-337CBA8AEC1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21450" y="3929063"/>
            <a:ext cx="2628900" cy="2684462"/>
          </a:xfrm>
        </p:spPr>
      </p:pic>
      <p:sp>
        <p:nvSpPr>
          <p:cNvPr id="5125" name="Текст 8">
            <a:extLst>
              <a:ext uri="{FF2B5EF4-FFF2-40B4-BE49-F238E27FC236}">
                <a16:creationId xmlns:a16="http://schemas.microsoft.com/office/drawing/2014/main" id="{05AB5745-B744-46AC-B5A1-0A2D3426B6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535113"/>
            <a:ext cx="4041775" cy="1536700"/>
          </a:xfrm>
        </p:spPr>
        <p:txBody>
          <a:bodyPr/>
          <a:lstStyle/>
          <a:p>
            <a:endParaRPr lang="ru-RU" altLang="ru-RU"/>
          </a:p>
        </p:txBody>
      </p:sp>
      <p:pic>
        <p:nvPicPr>
          <p:cNvPr id="5126" name="Picture 4">
            <a:extLst>
              <a:ext uri="{FF2B5EF4-FFF2-40B4-BE49-F238E27FC236}">
                <a16:creationId xmlns:a16="http://schemas.microsoft.com/office/drawing/2014/main" id="{1CB4B267-1B5B-44E5-B369-56FF0DA095DC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38876" y="1571625"/>
            <a:ext cx="3038475" cy="2039938"/>
          </a:xfrm>
        </p:spPr>
      </p:pic>
      <p:pic>
        <p:nvPicPr>
          <p:cNvPr id="5127" name="Picture 2">
            <a:extLst>
              <a:ext uri="{FF2B5EF4-FFF2-40B4-BE49-F238E27FC236}">
                <a16:creationId xmlns:a16="http://schemas.microsoft.com/office/drawing/2014/main" id="{252BB753-9ABF-40E6-B7FF-C0D37A98B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9" y="3929063"/>
            <a:ext cx="2643187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AD9FFD6-06EC-49AA-9C6D-DB964ADB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3"/>
            <a:ext cx="4040188" cy="2108200"/>
          </a:xfrm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Испекли блинов немножко,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Остудили на окошке.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Есть их будем со сметаной,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Пригласим к обеду маму.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Текст 4">
            <a:extLst>
              <a:ext uri="{FF2B5EF4-FFF2-40B4-BE49-F238E27FC236}">
                <a16:creationId xmlns:a16="http://schemas.microsoft.com/office/drawing/2014/main" id="{976FBF5C-6671-4096-A67C-D65F428526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535114"/>
            <a:ext cx="4041775" cy="1608137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72" name="Заголовок 1">
            <a:extLst>
              <a:ext uri="{FF2B5EF4-FFF2-40B4-BE49-F238E27FC236}">
                <a16:creationId xmlns:a16="http://schemas.microsoft.com/office/drawing/2014/main" id="{BEBC44C7-A601-41FC-9402-47887C26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«Блинчик»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3C715AC8-54AE-4035-81AD-14258A43C4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8439" y="3857626"/>
            <a:ext cx="2643187" cy="2728913"/>
          </a:xfrm>
        </p:spPr>
      </p:pic>
      <p:pic>
        <p:nvPicPr>
          <p:cNvPr id="7174" name="Picture 3">
            <a:extLst>
              <a:ext uri="{FF2B5EF4-FFF2-40B4-BE49-F238E27FC236}">
                <a16:creationId xmlns:a16="http://schemas.microsoft.com/office/drawing/2014/main" id="{7A26FA95-FDFB-43B8-9799-E582E8B6FD6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3189" y="1571625"/>
            <a:ext cx="3267075" cy="31384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E9278D29-56DC-462E-A5C6-5EAE80D5B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700214"/>
            <a:ext cx="3467100" cy="1514475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Тик – так, тик – так,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Язычок качался так -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Словно маятник часов.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Ты в часы играть готов?</a:t>
            </a:r>
          </a:p>
        </p:txBody>
      </p:sp>
      <p:sp>
        <p:nvSpPr>
          <p:cNvPr id="11267" name="Текст 4">
            <a:extLst>
              <a:ext uri="{FF2B5EF4-FFF2-40B4-BE49-F238E27FC236}">
                <a16:creationId xmlns:a16="http://schemas.microsoft.com/office/drawing/2014/main" id="{51168CD3-2EC7-40AC-8500-8CC6539F8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268" name="Заголовок 1">
            <a:extLst>
              <a:ext uri="{FF2B5EF4-FFF2-40B4-BE49-F238E27FC236}">
                <a16:creationId xmlns:a16="http://schemas.microsoft.com/office/drawing/2014/main" id="{F96778D9-0E3F-416C-880B-385A743145E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«Часики»</a:t>
            </a:r>
          </a:p>
        </p:txBody>
      </p:sp>
      <p:pic>
        <p:nvPicPr>
          <p:cNvPr id="11269" name="Picture 2">
            <a:extLst>
              <a:ext uri="{FF2B5EF4-FFF2-40B4-BE49-F238E27FC236}">
                <a16:creationId xmlns:a16="http://schemas.microsoft.com/office/drawing/2014/main" id="{7C956F90-EA73-49F3-873F-37890E9E014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1250" y="3429001"/>
            <a:ext cx="3028950" cy="3071813"/>
          </a:xfrm>
        </p:spPr>
      </p:pic>
      <p:pic>
        <p:nvPicPr>
          <p:cNvPr id="11270" name="Picture 3">
            <a:extLst>
              <a:ext uri="{FF2B5EF4-FFF2-40B4-BE49-F238E27FC236}">
                <a16:creationId xmlns:a16="http://schemas.microsoft.com/office/drawing/2014/main" id="{E0551FAF-D813-4F89-AFA3-84297B12D203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10375" y="1643064"/>
            <a:ext cx="3214688" cy="38893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AD9FFD6-06EC-49AA-9C6D-DB964ADB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3"/>
            <a:ext cx="4040188" cy="2108200"/>
          </a:xfrm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Испекли блинов немножко,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Остудили на окошке.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Есть их будем со сметаной,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Пригласим к обеду маму.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Текст 4">
            <a:extLst>
              <a:ext uri="{FF2B5EF4-FFF2-40B4-BE49-F238E27FC236}">
                <a16:creationId xmlns:a16="http://schemas.microsoft.com/office/drawing/2014/main" id="{976FBF5C-6671-4096-A67C-D65F428526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535114"/>
            <a:ext cx="4041775" cy="1608137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72" name="Заголовок 1">
            <a:extLst>
              <a:ext uri="{FF2B5EF4-FFF2-40B4-BE49-F238E27FC236}">
                <a16:creationId xmlns:a16="http://schemas.microsoft.com/office/drawing/2014/main" id="{BEBC44C7-A601-41FC-9402-47887C26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«Блинчик»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3C715AC8-54AE-4035-81AD-14258A43C4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8439" y="3857626"/>
            <a:ext cx="2643187" cy="2728913"/>
          </a:xfrm>
        </p:spPr>
      </p:pic>
      <p:pic>
        <p:nvPicPr>
          <p:cNvPr id="7174" name="Picture 3">
            <a:extLst>
              <a:ext uri="{FF2B5EF4-FFF2-40B4-BE49-F238E27FC236}">
                <a16:creationId xmlns:a16="http://schemas.microsoft.com/office/drawing/2014/main" id="{7A26FA95-FDFB-43B8-9799-E582E8B6FD6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3189" y="1571625"/>
            <a:ext cx="3267075" cy="3138488"/>
          </a:xfrm>
        </p:spPr>
      </p:pic>
    </p:spTree>
    <p:extLst>
      <p:ext uri="{BB962C8B-B14F-4D97-AF65-F5344CB8AC3E}">
        <p14:creationId xmlns:p14="http://schemas.microsoft.com/office/powerpoint/2010/main" val="91022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8">
            <a:extLst>
              <a:ext uri="{FF2B5EF4-FFF2-40B4-BE49-F238E27FC236}">
                <a16:creationId xmlns:a16="http://schemas.microsoft.com/office/drawing/2014/main" id="{DC58EFD7-723D-4489-966D-827D438BA1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5" name="Содержимое 10">
            <a:extLst>
              <a:ext uri="{FF2B5EF4-FFF2-40B4-BE49-F238E27FC236}">
                <a16:creationId xmlns:a16="http://schemas.microsoft.com/office/drawing/2014/main" id="{6144FD05-9681-4DEE-8A99-29F09090ED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624E18A1-1CC5-402E-8021-5BDA641C3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357313"/>
            <a:ext cx="3382963" cy="1428750"/>
          </a:xfrm>
          <a:solidFill>
            <a:schemeClr val="tx1"/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Сели дети на качели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И взлетели выше ели,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Даже солнышка коснулись,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А потом назад вернулись.</a:t>
            </a:r>
          </a:p>
        </p:txBody>
      </p:sp>
      <p:sp>
        <p:nvSpPr>
          <p:cNvPr id="13" name="Содержимое 12">
            <a:extLst>
              <a:ext uri="{FF2B5EF4-FFF2-40B4-BE49-F238E27FC236}">
                <a16:creationId xmlns:a16="http://schemas.microsoft.com/office/drawing/2014/main" id="{D5FE61D7-AE1B-4E44-AF28-56A8344772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64426" y="3571875"/>
            <a:ext cx="2746375" cy="2520950"/>
          </a:xfrm>
          <a:solidFill>
            <a:schemeClr val="tx1"/>
          </a:solidFill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srgbClr val="2302E8"/>
                </a:solidFill>
              </a:rPr>
              <a:t>     </a:t>
            </a:r>
            <a:r>
              <a:rPr lang="ru-RU" sz="2200" b="1" dirty="0">
                <a:solidFill>
                  <a:schemeClr val="tx2">
                    <a:lumMod val="25000"/>
                  </a:schemeClr>
                </a:solidFill>
              </a:rPr>
              <a:t>Улыбнись, открой рот, на счёт «раз» опусти кончик языка за нижние зубы, на счёт «два» – подними язычок за верхние зубы. Повтори пять – шесть раз.</a:t>
            </a:r>
          </a:p>
        </p:txBody>
      </p:sp>
      <p:pic>
        <p:nvPicPr>
          <p:cNvPr id="13318" name="Picture 2">
            <a:extLst>
              <a:ext uri="{FF2B5EF4-FFF2-40B4-BE49-F238E27FC236}">
                <a16:creationId xmlns:a16="http://schemas.microsoft.com/office/drawing/2014/main" id="{150047BB-C207-47B0-8288-7EF3E0886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3643314"/>
            <a:ext cx="2500312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3">
            <a:extLst>
              <a:ext uri="{FF2B5EF4-FFF2-40B4-BE49-F238E27FC236}">
                <a16:creationId xmlns:a16="http://schemas.microsoft.com/office/drawing/2014/main" id="{16BD99DA-D669-41E6-BF06-0C3A5BBA7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3643313"/>
            <a:ext cx="2500312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4">
            <a:extLst>
              <a:ext uri="{FF2B5EF4-FFF2-40B4-BE49-F238E27FC236}">
                <a16:creationId xmlns:a16="http://schemas.microsoft.com/office/drawing/2014/main" id="{C75E49E7-3F3D-45E2-9554-1B0ED5947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85875"/>
            <a:ext cx="2928938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Заголовок 1">
            <a:extLst>
              <a:ext uri="{FF2B5EF4-FFF2-40B4-BE49-F238E27FC236}">
                <a16:creationId xmlns:a16="http://schemas.microsoft.com/office/drawing/2014/main" id="{01C31083-9596-4335-8E80-A80A9B8A0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>
                <a:solidFill>
                  <a:srgbClr val="C1031E"/>
                </a:solidFill>
              </a:rPr>
              <a:t>Упражнение  «Качели»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AD9FFD6-06EC-49AA-9C6D-DB964ADB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535113"/>
            <a:ext cx="4040188" cy="2108200"/>
          </a:xfrm>
          <a:solidFill>
            <a:schemeClr val="tx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2302E8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Испекли блинов немножко,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Остудили на окошке.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Есть их будем со сметаной,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Пригласим к обеду маму.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Текст 4">
            <a:extLst>
              <a:ext uri="{FF2B5EF4-FFF2-40B4-BE49-F238E27FC236}">
                <a16:creationId xmlns:a16="http://schemas.microsoft.com/office/drawing/2014/main" id="{976FBF5C-6671-4096-A67C-D65F428526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535114"/>
            <a:ext cx="4041775" cy="1608137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72" name="Заголовок 1">
            <a:extLst>
              <a:ext uri="{FF2B5EF4-FFF2-40B4-BE49-F238E27FC236}">
                <a16:creationId xmlns:a16="http://schemas.microsoft.com/office/drawing/2014/main" id="{BEBC44C7-A601-41FC-9402-47887C26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  <a:solidFill>
            <a:schemeClr val="tx1"/>
          </a:solidFill>
        </p:spPr>
        <p:txBody>
          <a:bodyPr/>
          <a:lstStyle/>
          <a:p>
            <a:r>
              <a:rPr lang="ru-RU" altLang="ru-RU" sz="2800" b="1" dirty="0">
                <a:solidFill>
                  <a:srgbClr val="C1031E"/>
                </a:solidFill>
              </a:rPr>
              <a:t>Упражнение  «Блинчик»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3C715AC8-54AE-4035-81AD-14258A43C4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8439" y="3857626"/>
            <a:ext cx="2643187" cy="2728913"/>
          </a:xfrm>
        </p:spPr>
      </p:pic>
      <p:pic>
        <p:nvPicPr>
          <p:cNvPr id="7174" name="Picture 3">
            <a:extLst>
              <a:ext uri="{FF2B5EF4-FFF2-40B4-BE49-F238E27FC236}">
                <a16:creationId xmlns:a16="http://schemas.microsoft.com/office/drawing/2014/main" id="{7A26FA95-FDFB-43B8-9799-E582E8B6FD6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3189" y="1571625"/>
            <a:ext cx="3267075" cy="3138488"/>
          </a:xfrm>
        </p:spPr>
      </p:pic>
    </p:spTree>
    <p:extLst>
      <p:ext uri="{BB962C8B-B14F-4D97-AF65-F5344CB8AC3E}">
        <p14:creationId xmlns:p14="http://schemas.microsoft.com/office/powerpoint/2010/main" val="266341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03201"/>
            <a:ext cx="8229600" cy="714375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>
                <a:solidFill>
                  <a:srgbClr val="C00000"/>
                </a:solidFill>
              </a:rPr>
              <a:t>«МАЛЯР»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1952625" y="1000126"/>
            <a:ext cx="8229600" cy="714375"/>
          </a:xfrm>
          <a:solidFill>
            <a:schemeClr val="tx1"/>
          </a:solidFill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dirty="0">
                <a:solidFill>
                  <a:schemeClr val="bg1"/>
                </a:solidFill>
              </a:rPr>
              <a:t>Улыбнуться, открыть рот. Широким кончиком языка погладить небо от зубов к горлу. Нижняя челюсть не должна </a:t>
            </a:r>
            <a:r>
              <a:rPr lang="ru-RU" sz="1800" dirty="0"/>
              <a:t>двигаться.</a:t>
            </a:r>
          </a:p>
          <a:p>
            <a:pPr eaLnBrk="1" hangingPunct="1">
              <a:buFont typeface="Arial" charset="0"/>
              <a:buNone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srgbClr val="04617B">
                    <a:shade val="90000"/>
                  </a:srgbClr>
                </a:solidFill>
                <a:latin typeface="Constantia"/>
              </a:rPr>
              <a:t>опубликовано на </a:t>
            </a:r>
            <a:r>
              <a:rPr lang="en-US">
                <a:solidFill>
                  <a:srgbClr val="04617B">
                    <a:shade val="90000"/>
                  </a:srgbClr>
                </a:solidFill>
                <a:latin typeface="Constantia"/>
              </a:rPr>
              <a:t>www.logolife.ru</a:t>
            </a:r>
            <a:endParaRPr lang="ru-RU">
              <a:solidFill>
                <a:srgbClr val="04617B">
                  <a:shade val="90000"/>
                </a:srgbClr>
              </a:solidFill>
              <a:latin typeface="Constantia"/>
            </a:endParaRPr>
          </a:p>
        </p:txBody>
      </p:sp>
      <p:pic>
        <p:nvPicPr>
          <p:cNvPr id="12292" name="Picture 7" descr="__12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9847" y="1810608"/>
            <a:ext cx="8110953" cy="491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459</Words>
  <Application>Microsoft Office PowerPoint</Application>
  <PresentationFormat>Широкоэкранный</PresentationFormat>
  <Paragraphs>78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1_Тема Office</vt:lpstr>
      <vt:lpstr>Артикуляционная гимнастика</vt:lpstr>
      <vt:lpstr>Упражнение  «Бегемотик»</vt:lpstr>
      <vt:lpstr>Упражнение  «Улыбочка – трубочка»</vt:lpstr>
      <vt:lpstr>Упражнение  «Блинчик»</vt:lpstr>
      <vt:lpstr>Упражнение  «Часики»</vt:lpstr>
      <vt:lpstr>Упражнение  «Блинчик»</vt:lpstr>
      <vt:lpstr>Упражнение  «Качели»</vt:lpstr>
      <vt:lpstr>Упражнение  «Блинчик»</vt:lpstr>
      <vt:lpstr>«МАЛЯР»</vt:lpstr>
      <vt:lpstr>Упражнение  «Блинчик»</vt:lpstr>
      <vt:lpstr>Упражнение  «Лошадка»</vt:lpstr>
      <vt:lpstr>Упражнение  «Блинчик»</vt:lpstr>
      <vt:lpstr>Упражнение  «Грибок»</vt:lpstr>
      <vt:lpstr>Упражнение  «Блинчик»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Мошкова</dc:creator>
  <cp:lastModifiedBy>Светлана Мошкова</cp:lastModifiedBy>
  <cp:revision>8</cp:revision>
  <dcterms:created xsi:type="dcterms:W3CDTF">2020-09-02T08:38:12Z</dcterms:created>
  <dcterms:modified xsi:type="dcterms:W3CDTF">2022-12-06T10:53:34Z</dcterms:modified>
</cp:coreProperties>
</file>