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E42D-03F1-41AC-8B18-35347664392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197D-148C-4F82-A7EC-23BAFE100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925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E42D-03F1-41AC-8B18-35347664392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197D-148C-4F82-A7EC-23BAFE100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511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E42D-03F1-41AC-8B18-35347664392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197D-148C-4F82-A7EC-23BAFE100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32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E42D-03F1-41AC-8B18-35347664392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197D-148C-4F82-A7EC-23BAFE100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818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E42D-03F1-41AC-8B18-35347664392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197D-148C-4F82-A7EC-23BAFE100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995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E42D-03F1-41AC-8B18-35347664392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197D-148C-4F82-A7EC-23BAFE100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200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E42D-03F1-41AC-8B18-35347664392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197D-148C-4F82-A7EC-23BAFE100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869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E42D-03F1-41AC-8B18-35347664392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197D-148C-4F82-A7EC-23BAFE100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17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E42D-03F1-41AC-8B18-35347664392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197D-148C-4F82-A7EC-23BAFE100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893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E42D-03F1-41AC-8B18-35347664392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197D-148C-4F82-A7EC-23BAFE100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31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1E42D-03F1-41AC-8B18-35347664392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8197D-148C-4F82-A7EC-23BAFE100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691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1E42D-03F1-41AC-8B18-353476643921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8197D-148C-4F82-A7EC-23BAFE100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7911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06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2589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2022-12-06T17:35:54Z</dcterms:created>
  <dcterms:modified xsi:type="dcterms:W3CDTF">2022-12-06T17:36:01Z</dcterms:modified>
</cp:coreProperties>
</file>