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2EE830-5B31-1F4E-A767-1022106B41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«Техника бега на короткие, средние и длинные дистанции»</a:t>
            </a:r>
            <a:endParaRPr lang="ru-RU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822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FB3D5E-4D41-0D41-AC6D-8C6CEF2EB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>
                <a:latin typeface="Times New Roman" panose="02020603050405020304" pitchFamily="18" charset="0"/>
                <a:cs typeface="Times New Roman" panose="02020603050405020304" pitchFamily="18" charset="0"/>
              </a:rPr>
              <a:t>Бег на длинные дистанции: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742BC1-3AD0-3240-9FAD-3F4FF8711D5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b="0" i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Бег на длинные дистанции сегодня считается одной из наиболее популярных беговых дисциплин в легкой атлетике. К данной категории относится бег на 3000, 5000 и 10000 метров.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442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16E8D889-2909-3D44-8F33-AB6769BC8CB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23594" y="1354530"/>
            <a:ext cx="10515913" cy="4601963"/>
          </a:xfrm>
        </p:spPr>
        <p:txBody>
          <a:bodyPr>
            <a:noAutofit/>
          </a:bodyPr>
          <a:lstStyle/>
          <a:p>
            <a:r>
              <a:rPr lang="ru-RU" sz="2800" b="0" i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часто практикуется часовой бег – в качестве результата здесь выступает расстояние, которое преодолевает спортсмен за 60 минут. Для того чтобы показывать хорошие результаты в стайерских дистанциях, умело рассчитывать силы на всю дистанцию, необходимо выработать правильную технику бега.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8054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AA07C46-8CD8-AF47-9FB8-7A140327302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28609" y="1281888"/>
            <a:ext cx="10534781" cy="4294223"/>
          </a:xfrm>
        </p:spPr>
        <p:txBody>
          <a:bodyPr>
            <a:normAutofit/>
          </a:bodyPr>
          <a:lstStyle/>
          <a:p>
            <a:r>
              <a:rPr lang="ru-RU" sz="2800" b="0" i="0">
                <a:solidFill>
                  <a:srgbClr val="000000"/>
                </a:solidFill>
                <a:effectLst/>
                <a:latin typeface="-apple-system"/>
              </a:rPr>
              <a:t>С</a:t>
            </a:r>
            <a:r>
              <a:rPr lang="ru-RU" sz="2800" b="0" i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помощью высокой работы рук увеличивается частота шагов, а вместе с ней растет и скорость движения спортсмена. В отличие от спринтерских и средних дистанций, во время стайерского бега корпус тела бегуна должен быть почти вертикальным, с еле заметным наклоном вперед. Такое положение обеспечивает большую эффективность работы ног.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2771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6C3C3CA-5F98-E945-B484-9C320617D27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087" y="1401508"/>
            <a:ext cx="10363826" cy="3424107"/>
          </a:xfrm>
        </p:spPr>
        <p:txBody>
          <a:bodyPr>
            <a:normAutofit/>
          </a:bodyPr>
          <a:lstStyle/>
          <a:p>
            <a:r>
              <a:rPr lang="ru-RU" sz="2800" b="0" i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Ритм дыхания спортсмена должен быть полностью согласован с частотой шагов – это позволяет сохранить ровное дыхание на всей дистанции и исключить нехватку кислорода на последних кругах, когда необходимо совершать финишный рывок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576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FEA0632-C878-D142-A31B-79211269AE2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51271" y="1328001"/>
            <a:ext cx="10089457" cy="4479774"/>
          </a:xfrm>
        </p:spPr>
        <p:txBody>
          <a:bodyPr>
            <a:noAutofit/>
          </a:bodyPr>
          <a:lstStyle/>
          <a:p>
            <a:r>
              <a:rPr lang="ru-RU" sz="2800" b="0" i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отличие от оздоровительного бега, рекомендуется частое дыхание, для того чтобы эффективно снабжать организм кислородом. Также рекомендуется использовать смешанную технику, с преобладающим брюшным дыханием, которое улучшает кровообращение, поддерживает бегуна в тонусе до финиша дистанции.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6243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32005B8-4B2E-4147-8E89-ADE3B7B46F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173547" y="1160291"/>
            <a:ext cx="10363826" cy="3424107"/>
          </a:xfrm>
        </p:spPr>
        <p:txBody>
          <a:bodyPr>
            <a:noAutofit/>
          </a:bodyPr>
          <a:lstStyle/>
          <a:p>
            <a:r>
              <a:rPr lang="ru-RU" sz="2800" b="0" i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Рекордные результаты в стайерском беге демонстрируют спортсмены, которые имеют приличный стаж тренировок. В процессе тренировочных занятий бегуна на длинные дистанции важным является не только выработка правильной техники бега, но и развитие скоростных качеств и выносливости, способности переносить нагрузки от высокого темпового бега.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8990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99BA29-237F-6A44-B3A7-408F671E18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778" y="1843160"/>
            <a:ext cx="10275008" cy="2814194"/>
          </a:xfrm>
        </p:spPr>
        <p:txBody>
          <a:bodyPr>
            <a:noAutofit/>
          </a:bodyPr>
          <a:lstStyle/>
          <a:p>
            <a:r>
              <a:rPr lang="ru-RU" sz="720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635358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27785D-A05E-8E44-A75E-E58482F75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>
                <a:latin typeface="Times New Roman" panose="02020603050405020304" pitchFamily="18" charset="0"/>
                <a:cs typeface="Times New Roman" panose="02020603050405020304" pitchFamily="18" charset="0"/>
              </a:rPr>
              <a:t>Бег на короткие дистанции: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51BDB0-DAFD-F54A-B2D4-DB05AC43936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57300" y="2541265"/>
            <a:ext cx="11934700" cy="5593333"/>
          </a:xfrm>
        </p:spPr>
        <p:txBody>
          <a:bodyPr>
            <a:noAutofit/>
          </a:bodyPr>
          <a:lstStyle/>
          <a:p>
            <a:r>
              <a:rPr lang="ru-RU" sz="2800" b="0" i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Бег на короткие дистанции (спринт) характеризуется выполнением кратковременной работы максимальной интенсивности. К нему относится бег на дистанции от 30 до 400 м. Для удобства изучения технику бега принято условно подразделять на четыре части: начало бега (старт), стартовый разбег, бег по дистанции и финиширование. 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730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D244E15-E339-AF44-A5DF-955F9FF45D2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123894"/>
            <a:ext cx="10364451" cy="3872391"/>
          </a:xfrm>
        </p:spPr>
        <p:txBody>
          <a:bodyPr>
            <a:noAutofit/>
          </a:bodyPr>
          <a:lstStyle/>
          <a:p>
            <a:r>
              <a:rPr lang="ru-RU" sz="2800" b="0" i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бега (старт) выполняется как можно быстрее. Доли секунды, потерянные на старте, трудно, а порой и невозможно отыграть на дистанции. Наиболее выгоден низкий старт. Он позволяет быстро начать бег и на небольшом отрезке дистанции (20-25 м)  достигнуть  максимальной  скорости.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335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E66DAC6-B9A9-A045-8490-CDEF2C3A0FE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087" y="1161004"/>
            <a:ext cx="10363826" cy="3424107"/>
          </a:xfrm>
        </p:spPr>
        <p:txBody>
          <a:bodyPr>
            <a:noAutofit/>
          </a:bodyPr>
          <a:lstStyle/>
          <a:p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Набрав максимальную скорость, бегун стремится сохранить ее на всей дистанции. Переход от стартового разбега к бегу по дистанции выполняется плавно, без резкого выпрямления туловища и без изменения ритма беговых шагов. Бег по дистанции спринтера-мастера характеризуется широкими и частыми шагами с мощным отталкиванием. 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81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E66DAC6-B9A9-A045-8490-CDEF2C3A0FE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087" y="1365111"/>
            <a:ext cx="10363826" cy="3424107"/>
          </a:xfrm>
        </p:spPr>
        <p:txBody>
          <a:bodyPr>
            <a:noAutofit/>
          </a:bodyPr>
          <a:lstStyle/>
          <a:p>
            <a:r>
              <a:rPr lang="ru-RU" sz="2800" b="0" i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Финиширование - это усилие бегуна на последних метрах дистанции. Бег считается законченным, когда бегун коснется воображаемой плоскости финиша какой-либо частью туловища. Финишную линию пробегают с полной скоростью, выполняя на последнем шаге «бросок» на ленточку грудью или боком.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143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8F37FB-BEA1-E944-B112-D2C216F48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>
                <a:latin typeface="Times New Roman" panose="02020603050405020304" pitchFamily="18" charset="0"/>
                <a:cs typeface="Times New Roman" panose="02020603050405020304" pitchFamily="18" charset="0"/>
              </a:rPr>
              <a:t>Бег на средние дистанции: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B7A6B6-E453-794B-ACD6-899ADE7B68E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5" y="2630911"/>
            <a:ext cx="10363826" cy="1596178"/>
          </a:xfrm>
        </p:spPr>
        <p:txBody>
          <a:bodyPr>
            <a:normAutofit/>
          </a:bodyPr>
          <a:lstStyle/>
          <a:p>
            <a:r>
              <a:rPr lang="ru-RU" sz="2800" b="0" i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беге на средние дистанции (500-2000 м) спортсмены обычно применяют высокий старт. 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076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90DA1BF-D20B-8040-86FA-A13BC2B7B0A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5224" y="1444707"/>
            <a:ext cx="10961551" cy="5618040"/>
          </a:xfrm>
        </p:spPr>
        <p:txBody>
          <a:bodyPr>
            <a:noAutofit/>
          </a:bodyPr>
          <a:lstStyle/>
          <a:p>
            <a:r>
              <a:rPr lang="ru-RU" sz="2800" b="0" i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вызову судьи на старте бегуны выходят на линию сбора обычно в 3 м от линии старта. По команде «На старт!» они подходят к линии старта и занимают наиболее выгодное положение для начала бега. При этом бегун ставит у стартовой линии сильнейшую ногу, отставляя другую назад. Разноименная выставленной вперед ноге согнутая рука выносится вперед.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002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CF0C430-24B2-2745-869C-7DB66026B5D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087" y="1346556"/>
            <a:ext cx="10363826" cy="3424107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бега выполняется так же, как и в спринте, только с меньшей интенсивностью усилий. Быстрее происходит выпрямление туловища, и бегун переходит к свободному бегу по дистанции.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964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2CDBCF4-AA66-A048-8272-AA5E907D7AA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4087" y="1309445"/>
            <a:ext cx="10363826" cy="3424107"/>
          </a:xfrm>
        </p:spPr>
        <p:txBody>
          <a:bodyPr>
            <a:normAutofit lnSpcReduction="10000"/>
          </a:bodyPr>
          <a:lstStyle/>
          <a:p>
            <a:r>
              <a:rPr lang="ru-RU" sz="2800" b="0" i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Существенное значение в беге на средние и длинные дистанции имеет ритм дыхания. При небольшой скорости бега одно дыхательное движение (вдох и выдох) выполняется на 6 шагов. С ростом скорости увеличивается частота дыхания; одно дыхательное движение выполняется на 4, а иногда и на 2 шага</a:t>
            </a:r>
            <a:r>
              <a:rPr lang="ru-RU" b="0" i="0">
                <a:solidFill>
                  <a:srgbClr val="000000"/>
                </a:solidFill>
                <a:effectLst/>
                <a:latin typeface="-apple-system"/>
              </a:rPr>
              <a:t>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535864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628</Words>
  <Application>Microsoft Office PowerPoint</Application>
  <PresentationFormat>Широкоэкранный</PresentationFormat>
  <Paragraphs>19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-apple-system</vt:lpstr>
      <vt:lpstr>Arial</vt:lpstr>
      <vt:lpstr>Times New Roman</vt:lpstr>
      <vt:lpstr>Tw Cen MT</vt:lpstr>
      <vt:lpstr>Капля</vt:lpstr>
      <vt:lpstr>«Техника бега на короткие, средние и длинные дистанции»</vt:lpstr>
      <vt:lpstr>Бег на короткие дистанции:</vt:lpstr>
      <vt:lpstr>Презентация PowerPoint</vt:lpstr>
      <vt:lpstr>Презентация PowerPoint</vt:lpstr>
      <vt:lpstr>Презентация PowerPoint</vt:lpstr>
      <vt:lpstr>Бег на средние дистанции:</vt:lpstr>
      <vt:lpstr>Презентация PowerPoint</vt:lpstr>
      <vt:lpstr>Презентация PowerPoint</vt:lpstr>
      <vt:lpstr>Презентация PowerPoint</vt:lpstr>
      <vt:lpstr>Бег на длинные дистанции: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«Техника бега на короткие, средние и длинные дистанции»</dc:title>
  <dc:creator>Venera261@outlook.com</dc:creator>
  <cp:lastModifiedBy>User</cp:lastModifiedBy>
  <cp:revision>4</cp:revision>
  <dcterms:created xsi:type="dcterms:W3CDTF">2021-06-18T07:45:17Z</dcterms:created>
  <dcterms:modified xsi:type="dcterms:W3CDTF">2022-12-06T08:35:24Z</dcterms:modified>
</cp:coreProperties>
</file>