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2" r:id="rId5"/>
    <p:sldId id="263" r:id="rId6"/>
    <p:sldId id="265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1" autoAdjust="0"/>
    <p:restoredTop sz="94660"/>
  </p:normalViewPr>
  <p:slideViewPr>
    <p:cSldViewPr snapToGrid="0">
      <p:cViewPr varScale="1">
        <p:scale>
          <a:sx n="74" d="100"/>
          <a:sy n="74" d="100"/>
        </p:scale>
        <p:origin x="106" y="26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74A36B8F-49F0-4AE6-8859-E902F214FB53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41204B6A-ADF4-4356-9559-DF5B8F99F66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22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6B8F-49F0-4AE6-8859-E902F214FB53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04B6A-ADF4-4356-9559-DF5B8F99F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274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6B8F-49F0-4AE6-8859-E902F214FB53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04B6A-ADF4-4356-9559-DF5B8F99F66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44492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6B8F-49F0-4AE6-8859-E902F214FB53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04B6A-ADF4-4356-9559-DF5B8F99F66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74845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6B8F-49F0-4AE6-8859-E902F214FB53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04B6A-ADF4-4356-9559-DF5B8F99F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6472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6B8F-49F0-4AE6-8859-E902F214FB53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04B6A-ADF4-4356-9559-DF5B8F99F669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42351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6B8F-49F0-4AE6-8859-E902F214FB53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04B6A-ADF4-4356-9559-DF5B8F99F66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33262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6B8F-49F0-4AE6-8859-E902F214FB53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04B6A-ADF4-4356-9559-DF5B8F99F669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8816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6B8F-49F0-4AE6-8859-E902F214FB53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04B6A-ADF4-4356-9559-DF5B8F99F669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5279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6B8F-49F0-4AE6-8859-E902F214FB53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04B6A-ADF4-4356-9559-DF5B8F99F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54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6B8F-49F0-4AE6-8859-E902F214FB53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04B6A-ADF4-4356-9559-DF5B8F99F669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2285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6B8F-49F0-4AE6-8859-E902F214FB53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04B6A-ADF4-4356-9559-DF5B8F99F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196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6B8F-49F0-4AE6-8859-E902F214FB53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04B6A-ADF4-4356-9559-DF5B8F99F669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6550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6B8F-49F0-4AE6-8859-E902F214FB53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04B6A-ADF4-4356-9559-DF5B8F99F669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1950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6B8F-49F0-4AE6-8859-E902F214FB53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04B6A-ADF4-4356-9559-DF5B8F99F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424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6B8F-49F0-4AE6-8859-E902F214FB53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04B6A-ADF4-4356-9559-DF5B8F99F669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2256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6B8F-49F0-4AE6-8859-E902F214FB53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04B6A-ADF4-4356-9559-DF5B8F99F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367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4A36B8F-49F0-4AE6-8859-E902F214FB53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1204B6A-ADF4-4356-9559-DF5B8F99F6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913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7" Type="http://schemas.openxmlformats.org/officeDocument/2006/relationships/image" Target="../media/image30.jp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jpg"/><Relationship Id="rId5" Type="http://schemas.openxmlformats.org/officeDocument/2006/relationships/image" Target="../media/image28.jpg"/><Relationship Id="rId4" Type="http://schemas.openxmlformats.org/officeDocument/2006/relationships/image" Target="../media/image2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28823" y="760990"/>
            <a:ext cx="9756049" cy="1631950"/>
          </a:xfrm>
          <a:solidFill>
            <a:srgbClr val="FFFF00"/>
          </a:solidFill>
        </p:spPr>
        <p:txBody>
          <a:bodyPr/>
          <a:lstStyle/>
          <a:p>
            <a:r>
              <a:rPr lang="ru-RU"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Мир профессий</a:t>
            </a:r>
            <a:endParaRPr lang="ru-RU" sz="9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body" idx="4294967295"/>
          </p:nvPr>
        </p:nvSpPr>
        <p:spPr>
          <a:xfrm>
            <a:off x="3925455" y="2392939"/>
            <a:ext cx="4590472" cy="2252952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ru-RU" sz="3600" b="1" dirty="0" smtClean="0">
                <a:latin typeface="Monotype Corsiva" pitchFamily="66" charset="0"/>
              </a:rPr>
              <a:t>Хорошо </a:t>
            </a:r>
            <a:r>
              <a:rPr lang="ru-RU" sz="3600" b="1" dirty="0">
                <a:latin typeface="Monotype Corsiva" pitchFamily="66" charset="0"/>
              </a:rPr>
              <a:t>на свете</a:t>
            </a:r>
            <a:br>
              <a:rPr lang="ru-RU" sz="3600" b="1" dirty="0">
                <a:latin typeface="Monotype Corsiva" pitchFamily="66" charset="0"/>
              </a:rPr>
            </a:br>
            <a:r>
              <a:rPr lang="ru-RU" sz="3600" b="1" dirty="0">
                <a:latin typeface="Monotype Corsiva" pitchFamily="66" charset="0"/>
              </a:rPr>
              <a:t>Что-нибудь уметь!</a:t>
            </a:r>
            <a:br>
              <a:rPr lang="ru-RU" sz="3600" b="1" dirty="0">
                <a:latin typeface="Monotype Corsiva" pitchFamily="66" charset="0"/>
              </a:rPr>
            </a:br>
            <a:r>
              <a:rPr lang="ru-RU" sz="3600" b="1" dirty="0">
                <a:latin typeface="Monotype Corsiva" pitchFamily="66" charset="0"/>
              </a:rPr>
              <a:t>Хорошие профессии</a:t>
            </a:r>
            <a:br>
              <a:rPr lang="ru-RU" sz="3600" b="1" dirty="0">
                <a:latin typeface="Monotype Corsiva" pitchFamily="66" charset="0"/>
              </a:rPr>
            </a:br>
            <a:r>
              <a:rPr lang="ru-RU" sz="3600" b="1" dirty="0">
                <a:latin typeface="Monotype Corsiva" pitchFamily="66" charset="0"/>
              </a:rPr>
              <a:t>Будем мы иметь!</a:t>
            </a:r>
            <a:r>
              <a:rPr lang="ru-RU" sz="3600" dirty="0">
                <a:latin typeface="Monotype Corsiva" pitchFamily="66" charset="0"/>
              </a:rPr>
              <a:t> </a:t>
            </a:r>
            <a:endParaRPr lang="ru-RU" sz="3600" dirty="0" smtClean="0">
              <a:latin typeface="Monotype Corsiva" pitchFamily="66" charset="0"/>
            </a:endParaRPr>
          </a:p>
          <a:p>
            <a:endParaRPr lang="ru-RU" sz="3200" dirty="0">
              <a:latin typeface="Monotype Corsiva" pitchFamily="66" charset="0"/>
            </a:endParaRPr>
          </a:p>
          <a:p>
            <a:pPr marL="0" indent="0" algn="ctr">
              <a:buNone/>
            </a:pPr>
            <a:r>
              <a:rPr lang="ru-RU" sz="3200" dirty="0" smtClean="0">
                <a:latin typeface="Monotype Corsiva" pitchFamily="66" charset="0"/>
              </a:rPr>
              <a:t> </a:t>
            </a:r>
            <a:r>
              <a:rPr lang="ru-RU" sz="1600" dirty="0">
                <a:latin typeface="Monotype Corsiva" pitchFamily="66" charset="0"/>
              </a:rPr>
              <a:t>ГБДОУ детский сад№86 Приморского района </a:t>
            </a:r>
            <a:r>
              <a:rPr lang="ru-RU" sz="1600" dirty="0" smtClean="0">
                <a:latin typeface="Monotype Corsiva" pitchFamily="66" charset="0"/>
              </a:rPr>
              <a:t>СПб Автор: Смирнова Е.В.</a:t>
            </a:r>
            <a:endParaRPr lang="ru-RU" sz="1600" dirty="0">
              <a:latin typeface="Monotype Corsiva" pitchFamily="66" charset="0"/>
            </a:endParaRPr>
          </a:p>
          <a:p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478" y="4060946"/>
            <a:ext cx="2219176" cy="16909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27615" y="2807855"/>
            <a:ext cx="2586931" cy="1699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842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96508" y="982132"/>
            <a:ext cx="6500089" cy="1303867"/>
          </a:xfrm>
          <a:solidFill>
            <a:srgbClr val="FFFF00"/>
          </a:solidFill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Учитель</a:t>
            </a:r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0541" y="1281545"/>
            <a:ext cx="3062288" cy="4775200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7587" y="2419926"/>
            <a:ext cx="2205968" cy="151476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7200" y="4424217"/>
            <a:ext cx="2735803" cy="144152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59273" y="2992581"/>
            <a:ext cx="2134658" cy="253538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7374" y="3833090"/>
            <a:ext cx="1473781" cy="1447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040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6108" y="982132"/>
            <a:ext cx="5890489" cy="1303867"/>
          </a:xfrm>
          <a:solidFill>
            <a:srgbClr val="FFFF00"/>
          </a:solidFill>
        </p:spPr>
        <p:txBody>
          <a:bodyPr/>
          <a:lstStyle/>
          <a:p>
            <a:r>
              <a:rPr lang="ru-RU" dirty="0" smtClean="0"/>
              <a:t>ВРАЧ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914122">
            <a:off x="8672830" y="2639916"/>
            <a:ext cx="1549076" cy="93672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272" y="982132"/>
            <a:ext cx="3218213" cy="490143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0995" y="4359564"/>
            <a:ext cx="1541550" cy="148609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9381" y="2551588"/>
            <a:ext cx="1524001" cy="114295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035868">
            <a:off x="9782210" y="3341405"/>
            <a:ext cx="1019466" cy="158063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8127488" y="4776188"/>
            <a:ext cx="1319880" cy="131988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2171" y="3694546"/>
            <a:ext cx="1535257" cy="904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154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911272" y="982132"/>
            <a:ext cx="4985325" cy="1303867"/>
          </a:xfrm>
          <a:solidFill>
            <a:srgbClr val="FFFF00"/>
          </a:solidFill>
        </p:spPr>
        <p:txBody>
          <a:bodyPr/>
          <a:lstStyle/>
          <a:p>
            <a:r>
              <a:rPr lang="ru-RU" dirty="0" smtClean="0"/>
              <a:t>ШОФЁР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646" y="1102205"/>
            <a:ext cx="4477790" cy="424056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25446">
            <a:off x="5483513" y="3960668"/>
            <a:ext cx="2019300" cy="18923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68528">
            <a:off x="9563097" y="3878118"/>
            <a:ext cx="1333500" cy="18542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0617" y="2393814"/>
            <a:ext cx="2262909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458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883564" y="982132"/>
            <a:ext cx="5013034" cy="1303867"/>
          </a:xfrm>
          <a:solidFill>
            <a:srgbClr val="FFFF00"/>
          </a:solidFill>
        </p:spPr>
        <p:txBody>
          <a:bodyPr/>
          <a:lstStyle/>
          <a:p>
            <a:r>
              <a:rPr lang="ru-RU" dirty="0" smtClean="0"/>
              <a:t>ПОВАР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0052" y="1124527"/>
            <a:ext cx="3063875" cy="4775200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88131">
            <a:off x="4471555" y="2461779"/>
            <a:ext cx="1752600" cy="16573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18860">
            <a:off x="8528830" y="4299141"/>
            <a:ext cx="1895475" cy="153569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882" y="4471555"/>
            <a:ext cx="1752599" cy="142817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41404">
            <a:off x="9701223" y="2531628"/>
            <a:ext cx="1526443" cy="158750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6464">
            <a:off x="6876146" y="2639356"/>
            <a:ext cx="1762125" cy="161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9647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5421744" y="982133"/>
            <a:ext cx="5474853" cy="837432"/>
          </a:xfrm>
          <a:solidFill>
            <a:srgbClr val="FFFF00"/>
          </a:solidFill>
        </p:spPr>
        <p:txBody>
          <a:bodyPr/>
          <a:lstStyle/>
          <a:p>
            <a:r>
              <a:rPr lang="ru-RU" dirty="0" smtClean="0"/>
              <a:t>ПАРИКМАХЕР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774" y="766618"/>
            <a:ext cx="4227207" cy="511694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880731">
            <a:off x="6509422" y="2517364"/>
            <a:ext cx="3322928" cy="27175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783577">
            <a:off x="4974108" y="4304387"/>
            <a:ext cx="1663679" cy="143449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90638" y="4577278"/>
            <a:ext cx="1979579" cy="130628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03274" y="2692515"/>
            <a:ext cx="1651951" cy="1265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219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224</TotalTime>
  <Words>10</Words>
  <Application>Microsoft Office PowerPoint</Application>
  <PresentationFormat>Широкоэкранный</PresentationFormat>
  <Paragraphs>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Garamond</vt:lpstr>
      <vt:lpstr>Monotype Corsiva</vt:lpstr>
      <vt:lpstr>Натуральные материалы</vt:lpstr>
      <vt:lpstr>Мир профессий</vt:lpstr>
      <vt:lpstr>Учитель</vt:lpstr>
      <vt:lpstr>ВРАЧ</vt:lpstr>
      <vt:lpstr>ШОФЁР</vt:lpstr>
      <vt:lpstr>ПОВАР</vt:lpstr>
      <vt:lpstr>ПАРИКМАХЕР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Професии</dc:title>
  <dc:creator>dns</dc:creator>
  <cp:lastModifiedBy>dns</cp:lastModifiedBy>
  <cp:revision>21</cp:revision>
  <dcterms:created xsi:type="dcterms:W3CDTF">2022-11-21T10:43:04Z</dcterms:created>
  <dcterms:modified xsi:type="dcterms:W3CDTF">2022-12-06T11:19:16Z</dcterms:modified>
</cp:coreProperties>
</file>