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64" r:id="rId4"/>
    <p:sldId id="259" r:id="rId5"/>
    <p:sldId id="258" r:id="rId6"/>
    <p:sldId id="268" r:id="rId7"/>
    <p:sldId id="261" r:id="rId8"/>
    <p:sldId id="262" r:id="rId9"/>
    <p:sldId id="267" r:id="rId10"/>
    <p:sldId id="263" r:id="rId11"/>
    <p:sldId id="266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426" autoAdjust="0"/>
    <p:restoredTop sz="47602" autoAdjust="0"/>
  </p:normalViewPr>
  <p:slideViewPr>
    <p:cSldViewPr>
      <p:cViewPr varScale="1">
        <p:scale>
          <a:sx n="55" d="100"/>
          <a:sy n="55" d="100"/>
        </p:scale>
        <p:origin x="1061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5D66794-EA21-43B7-B8D1-BBA3ADA7A8C6}" type="datetimeFigureOut">
              <a:rPr lang="ru-RU" smtClean="0"/>
              <a:t>30.11.2022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84393C8-F737-4C95-AE79-62BEC41A40CA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66794-EA21-43B7-B8D1-BBA3ADA7A8C6}" type="datetimeFigureOut">
              <a:rPr lang="ru-RU" smtClean="0"/>
              <a:t>30.11.2022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93C8-F737-4C95-AE79-62BEC41A40C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66794-EA21-43B7-B8D1-BBA3ADA7A8C6}" type="datetimeFigureOut">
              <a:rPr lang="ru-RU" smtClean="0"/>
              <a:t>30.11.2022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93C8-F737-4C95-AE79-62BEC41A40C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5D66794-EA21-43B7-B8D1-BBA3ADA7A8C6}" type="datetimeFigureOut">
              <a:rPr lang="ru-RU" smtClean="0"/>
              <a:t>30.11.2022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84393C8-F737-4C95-AE79-62BEC41A40C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5D66794-EA21-43B7-B8D1-BBA3ADA7A8C6}" type="datetimeFigureOut">
              <a:rPr lang="ru-RU" smtClean="0"/>
              <a:t>30.11.2022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84393C8-F737-4C95-AE79-62BEC41A40CA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66794-EA21-43B7-B8D1-BBA3ADA7A8C6}" type="datetimeFigureOut">
              <a:rPr lang="ru-RU" smtClean="0"/>
              <a:t>30.11.2022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93C8-F737-4C95-AE79-62BEC41A40C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66794-EA21-43B7-B8D1-BBA3ADA7A8C6}" type="datetimeFigureOut">
              <a:rPr lang="ru-RU" smtClean="0"/>
              <a:t>30.11.2022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93C8-F737-4C95-AE79-62BEC41A40C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5D66794-EA21-43B7-B8D1-BBA3ADA7A8C6}" type="datetimeFigureOut">
              <a:rPr lang="ru-RU" smtClean="0"/>
              <a:t>30.11.2022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84393C8-F737-4C95-AE79-62BEC41A40C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66794-EA21-43B7-B8D1-BBA3ADA7A8C6}" type="datetimeFigureOut">
              <a:rPr lang="ru-RU" smtClean="0"/>
              <a:t>30.11.2022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393C8-F737-4C95-AE79-62BEC41A40C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5D66794-EA21-43B7-B8D1-BBA3ADA7A8C6}" type="datetimeFigureOut">
              <a:rPr lang="ru-RU" smtClean="0"/>
              <a:t>30.11.2022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84393C8-F737-4C95-AE79-62BEC41A40C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5D66794-EA21-43B7-B8D1-BBA3ADA7A8C6}" type="datetimeFigureOut">
              <a:rPr lang="ru-RU" smtClean="0"/>
              <a:t>30.11.2022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84393C8-F737-4C95-AE79-62BEC41A40C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5D66794-EA21-43B7-B8D1-BBA3ADA7A8C6}" type="datetimeFigureOut">
              <a:rPr lang="ru-RU" smtClean="0"/>
              <a:t>30.11.2022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84393C8-F737-4C95-AE79-62BEC41A40CA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2420888"/>
            <a:ext cx="6478488" cy="1558074"/>
          </a:xfrm>
        </p:spPr>
        <p:txBody>
          <a:bodyPr>
            <a:normAutofit fontScale="90000"/>
          </a:bodyPr>
          <a:lstStyle/>
          <a:p>
            <a:r>
              <a:rPr lang="ru-RU" smtClean="0">
                <a:solidFill>
                  <a:schemeClr val="accent2"/>
                </a:solidFill>
                <a:cs typeface="Kartika" panose="02020503030404060203" pitchFamily="18" charset="0"/>
              </a:rPr>
              <a:t>НРАВСТВЕННО - ПАТРИОТИЧЕСКОЕ </a:t>
            </a:r>
            <a:r>
              <a:rPr lang="ru-RU" dirty="0" smtClean="0">
                <a:solidFill>
                  <a:schemeClr val="accent2"/>
                </a:solidFill>
                <a:cs typeface="Kartika" panose="02020503030404060203" pitchFamily="18" charset="0"/>
              </a:rPr>
              <a:t>ВОСПИТАНИЕ ДЕТЕЙ МЛАДШЕГО ДОШКОЛЬНОГО ВОЗРАСТА</a:t>
            </a:r>
            <a:endParaRPr lang="ru-RU" dirty="0">
              <a:solidFill>
                <a:schemeClr val="accent2"/>
              </a:solidFill>
              <a:cs typeface="Kartika" panose="020205030304040602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32240" y="4653136"/>
            <a:ext cx="2160240" cy="108012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воспитатели:</a:t>
            </a:r>
          </a:p>
          <a:p>
            <a:r>
              <a:rPr lang="ru-RU" dirty="0" err="1" smtClean="0"/>
              <a:t>Богомазова</a:t>
            </a:r>
            <a:r>
              <a:rPr lang="ru-RU" dirty="0" smtClean="0"/>
              <a:t> А.П.</a:t>
            </a:r>
          </a:p>
          <a:p>
            <a:r>
              <a:rPr lang="ru-RU" dirty="0" err="1" smtClean="0"/>
              <a:t>Феолковская</a:t>
            </a:r>
            <a:r>
              <a:rPr lang="ru-RU" dirty="0" smtClean="0"/>
              <a:t> П.А.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95736" y="169773"/>
            <a:ext cx="52163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 smtClean="0">
                <a:solidFill>
                  <a:prstClr val="black"/>
                </a:solidFill>
              </a:rPr>
              <a:t>МБДОУ №116 «Детский сад комбинированного вида»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26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УГОЛОК НРАВСТВЕННО-ПАТРИОТИЧЕСКОГО ВОСПИТАНИЯ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355" y="1556792"/>
            <a:ext cx="8320925" cy="4680520"/>
          </a:xfrm>
        </p:spPr>
      </p:pic>
    </p:spTree>
    <p:extLst>
      <p:ext uri="{BB962C8B-B14F-4D97-AF65-F5344CB8AC3E}">
        <p14:creationId xmlns:p14="http://schemas.microsoft.com/office/powerpoint/2010/main" val="177211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родителями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556369"/>
            <a:ext cx="2646294" cy="352839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560739"/>
            <a:ext cx="2643758" cy="35250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4063380"/>
            <a:ext cx="2095965" cy="2794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04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7143998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3365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475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ru-RU" dirty="0" smtClean="0"/>
              <a:t>- </a:t>
            </a:r>
            <a:r>
              <a:rPr lang="ru-RU" dirty="0"/>
              <a:t>Прививать любовь </a:t>
            </a:r>
            <a:r>
              <a:rPr lang="ru-RU" dirty="0" smtClean="0"/>
              <a:t>к своей семье, дому, детскому саду, родному городу, Родине.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dirty="0" smtClean="0"/>
              <a:t>- </a:t>
            </a:r>
            <a:r>
              <a:rPr lang="ru-RU" dirty="0"/>
              <a:t>Знакомить </a:t>
            </a:r>
            <a:r>
              <a:rPr lang="ru-RU" b="1" dirty="0"/>
              <a:t>детей</a:t>
            </a:r>
            <a:r>
              <a:rPr lang="ru-RU" dirty="0"/>
              <a:t> с народными традициями, обычаями.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dirty="0" smtClean="0"/>
              <a:t>- Формировать </a:t>
            </a:r>
            <a:r>
              <a:rPr lang="ru-RU" dirty="0"/>
              <a:t>у </a:t>
            </a:r>
            <a:r>
              <a:rPr lang="ru-RU" b="1" dirty="0"/>
              <a:t>детей</a:t>
            </a:r>
            <a:r>
              <a:rPr lang="ru-RU" dirty="0"/>
              <a:t> проявление сострадания, заботливости, внимательности к родным и близким, друзьям и сверстникам, к тем, кто о них заботится</a:t>
            </a:r>
            <a:r>
              <a:rPr lang="ru-RU" dirty="0" smtClean="0"/>
              <a:t>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dirty="0" smtClean="0"/>
              <a:t> -</a:t>
            </a:r>
            <a:r>
              <a:rPr lang="ru-RU" dirty="0"/>
              <a:t> Воспитывать бережное отношение к природе и всему живому.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95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908720"/>
            <a:ext cx="7467600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>
                <a:solidFill>
                  <a:schemeClr val="accent2"/>
                </a:solidFill>
              </a:rPr>
              <a:t>Работа по нравственно-патриотическому воспитанию представлена следующими блоками: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420888"/>
            <a:ext cx="7467600" cy="4053064"/>
          </a:xfrm>
        </p:spPr>
        <p:txBody>
          <a:bodyPr/>
          <a:lstStyle/>
          <a:p>
            <a:pPr algn="ctr">
              <a:buFont typeface="Wingdings" panose="05000000000000000000" pitchFamily="2" charset="2"/>
              <a:buChar char="v"/>
            </a:pPr>
            <a:r>
              <a:rPr lang="ru-RU" dirty="0" smtClean="0"/>
              <a:t>«Моя семья»;</a:t>
            </a:r>
          </a:p>
          <a:p>
            <a:pPr algn="ctr">
              <a:buFont typeface="Wingdings" panose="05000000000000000000" pitchFamily="2" charset="2"/>
              <a:buChar char="v"/>
            </a:pPr>
            <a:r>
              <a:rPr lang="ru-RU" dirty="0" smtClean="0"/>
              <a:t>«Мой детский сад»;</a:t>
            </a:r>
          </a:p>
          <a:p>
            <a:pPr algn="ctr">
              <a:buFont typeface="Wingdings" panose="05000000000000000000" pitchFamily="2" charset="2"/>
              <a:buChar char="v"/>
            </a:pPr>
            <a:r>
              <a:rPr lang="ru-RU" dirty="0" smtClean="0"/>
              <a:t>«Мой город»;</a:t>
            </a:r>
          </a:p>
          <a:p>
            <a:pPr algn="ctr">
              <a:buFont typeface="Wingdings" panose="05000000000000000000" pitchFamily="2" charset="2"/>
              <a:buChar char="v"/>
            </a:pPr>
            <a:r>
              <a:rPr lang="ru-RU" dirty="0" smtClean="0"/>
              <a:t>«Страна, ее столица, символика»;</a:t>
            </a:r>
            <a:endParaRPr lang="ru-RU" dirty="0" smtClean="0"/>
          </a:p>
          <a:p>
            <a:pPr algn="ctr">
              <a:buFont typeface="Wingdings" panose="05000000000000000000" pitchFamily="2" charset="2"/>
              <a:buChar char="v"/>
            </a:pPr>
            <a:r>
              <a:rPr lang="ru-RU" dirty="0" smtClean="0"/>
              <a:t>«</a:t>
            </a:r>
            <a:r>
              <a:rPr lang="ru-RU" dirty="0" smtClean="0"/>
              <a:t>Работа с родителями</a:t>
            </a:r>
            <a:r>
              <a:rPr lang="ru-RU" dirty="0" smtClean="0"/>
              <a:t>»</a:t>
            </a:r>
            <a:endParaRPr lang="ru-RU" dirty="0" smtClean="0"/>
          </a:p>
          <a:p>
            <a:pPr algn="ctr">
              <a:buFont typeface="Wingdings" panose="05000000000000000000" pitchFamily="2" charset="2"/>
              <a:buChar char="v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642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АЛЬБОМ  «МОЯ СЕМЬЯ»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53" y="1122009"/>
            <a:ext cx="3970784" cy="280746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47994" y="1980662"/>
            <a:ext cx="3931929" cy="22117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53" y="4077072"/>
            <a:ext cx="4716016" cy="2652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30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Мой детский сад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53025" y="2736937"/>
            <a:ext cx="3419872" cy="192367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35524" y="2663916"/>
            <a:ext cx="3744417" cy="21062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929" y="2708920"/>
            <a:ext cx="3360049" cy="2520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103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«Мой любимый город Кемерово»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412776"/>
            <a:ext cx="3462833" cy="461711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7488" y="1412776"/>
            <a:ext cx="3462834" cy="4617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73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2392896" y="404664"/>
            <a:ext cx="4483360" cy="1515442"/>
          </a:xfrm>
        </p:spPr>
        <p:txBody>
          <a:bodyPr/>
          <a:lstStyle/>
          <a:p>
            <a:pPr algn="ctr"/>
            <a:r>
              <a:rPr lang="ru-RU" dirty="0" smtClean="0"/>
              <a:t>Символика нашей страны</a:t>
            </a:r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492896"/>
            <a:ext cx="5544616" cy="3971425"/>
          </a:xfrm>
        </p:spPr>
      </p:pic>
      <p:sp>
        <p:nvSpPr>
          <p:cNvPr id="8" name="Объект 7"/>
          <p:cNvSpPr>
            <a:spLocks noGrp="1"/>
          </p:cNvSpPr>
          <p:nvPr>
            <p:ph sz="quarter" idx="2"/>
          </p:nvPr>
        </p:nvSpPr>
        <p:spPr>
          <a:xfrm flipH="1">
            <a:off x="323528" y="3140968"/>
            <a:ext cx="133672" cy="14401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244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Русские-народные сказки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319714"/>
            <a:ext cx="4047728" cy="3035796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345432"/>
            <a:ext cx="4047728" cy="3035796"/>
          </a:xfrm>
        </p:spPr>
      </p:pic>
    </p:spTree>
    <p:extLst>
      <p:ext uri="{BB962C8B-B14F-4D97-AF65-F5344CB8AC3E}">
        <p14:creationId xmlns:p14="http://schemas.microsoft.com/office/powerpoint/2010/main" val="118208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446</TotalTime>
  <Words>106</Words>
  <Application>Microsoft Office PowerPoint</Application>
  <PresentationFormat>Экран (4:3)</PresentationFormat>
  <Paragraphs>24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Century Schoolbook</vt:lpstr>
      <vt:lpstr>Courier New</vt:lpstr>
      <vt:lpstr>Kartika</vt:lpstr>
      <vt:lpstr>Wingdings</vt:lpstr>
      <vt:lpstr>Wingdings 2</vt:lpstr>
      <vt:lpstr>Эркер</vt:lpstr>
      <vt:lpstr>НРАВСТВЕННО - ПАТРИОТИЧЕСКОЕ ВОСПИТАНИЕ ДЕТЕЙ МЛАДШЕГО ДОШКОЛЬНОГО ВОЗРАСТА</vt:lpstr>
      <vt:lpstr>Презентация PowerPoint</vt:lpstr>
      <vt:lpstr>ЗАДАЧИ:</vt:lpstr>
      <vt:lpstr>Работа по нравственно-патриотическому воспитанию представлена следующими блоками:</vt:lpstr>
      <vt:lpstr>АЛЬБОМ  «МОЯ СЕМЬЯ»</vt:lpstr>
      <vt:lpstr>Мой детский сад</vt:lpstr>
      <vt:lpstr>«Мой любимый город Кемерово»</vt:lpstr>
      <vt:lpstr> </vt:lpstr>
      <vt:lpstr>Русские-народные сказки</vt:lpstr>
      <vt:lpstr>УГОЛОК НРАВСТВЕННО-ПАТРИОТИЧЕСКОГО ВОСПИТАНИЯ</vt:lpstr>
      <vt:lpstr>Работа с родителями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УГОЛОК ПАТРИОТИЧЕСКОГО ВОСПИТАНИЯ  вторая младшая группа</dc:title>
  <dc:creator>Админ</dc:creator>
  <cp:lastModifiedBy>1</cp:lastModifiedBy>
  <cp:revision>27</cp:revision>
  <dcterms:created xsi:type="dcterms:W3CDTF">2018-01-31T15:21:47Z</dcterms:created>
  <dcterms:modified xsi:type="dcterms:W3CDTF">2022-11-30T06:09:59Z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429510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