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7" r:id="rId2"/>
    <p:sldId id="283" r:id="rId3"/>
    <p:sldId id="260" r:id="rId4"/>
    <p:sldId id="261" r:id="rId5"/>
    <p:sldId id="271" r:id="rId6"/>
    <p:sldId id="289" r:id="rId7"/>
    <p:sldId id="293" r:id="rId8"/>
    <p:sldId id="29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77599" autoAdjust="0"/>
  </p:normalViewPr>
  <p:slideViewPr>
    <p:cSldViewPr>
      <p:cViewPr varScale="1">
        <p:scale>
          <a:sx n="74" d="100"/>
          <a:sy n="74" d="100"/>
        </p:scale>
        <p:origin x="-128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B6E71-DDDA-4902-B7B9-C9FBFD2A1B08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7234F-734C-4ADA-A729-6B4433010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1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FD0E2-5D52-4F6F-9A69-4902E823C43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0FBFE-745C-495B-A2E6-163D1B7F8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1938"/>
            <a:ext cx="9144000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8496944" cy="6063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 НУ-КА, МАМОЧКИ!»</a:t>
            </a: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ГБДОУ детский сад №70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Московского района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Воспитатель: Хода Ю.А.</a:t>
            </a:r>
          </a:p>
          <a:p>
            <a:pPr algn="ctr"/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45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3894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835292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Конкурс: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«А ну-ка, мамочки!»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26876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«Узнай по голосу!»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268760"/>
            <a:ext cx="770485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Конкурс: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«Угадай блюдо!»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196752"/>
            <a:ext cx="81369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Конкурс: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«Угадай  песню!»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1268760"/>
            <a:ext cx="756083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Конкурс: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«Покажи сказку»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a90c1c423b380d4840313cf29b5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9" y="1700808"/>
            <a:ext cx="734481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Конкурс: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«танцевальный»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-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444</TotalTime>
  <Words>62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Windows User</cp:lastModifiedBy>
  <cp:revision>49</cp:revision>
  <dcterms:created xsi:type="dcterms:W3CDTF">2019-11-16T08:17:10Z</dcterms:created>
  <dcterms:modified xsi:type="dcterms:W3CDTF">2022-12-06T20:04:25Z</dcterms:modified>
</cp:coreProperties>
</file>