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1" r:id="rId6"/>
    <p:sldId id="264" r:id="rId7"/>
    <p:sldId id="263" r:id="rId8"/>
    <p:sldId id="262" r:id="rId9"/>
    <p:sldId id="269" r:id="rId10"/>
    <p:sldId id="268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42365FC-1EE1-4DE3-B10E-CDA84B9E73A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AA08A9B4-1757-4A6B-9EFE-75BE6E525DE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ds03.infourok.ru/uploads/ex/0661/0001db20-afb1e684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-747464"/>
            <a:ext cx="9480103" cy="760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91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88640"/>
            <a:ext cx="7543800" cy="1296144"/>
          </a:xfrm>
        </p:spPr>
        <p:txBody>
          <a:bodyPr/>
          <a:lstStyle/>
          <a:p>
            <a:r>
              <a:rPr lang="ru-RU" sz="2800" dirty="0" smtClean="0"/>
              <a:t> А также славится детской железной дорогой, единственной в России  и парком развлечений  «Тополя»</a:t>
            </a:r>
            <a:endParaRPr lang="ru-RU" sz="2800" dirty="0"/>
          </a:p>
        </p:txBody>
      </p:sp>
      <p:pic>
        <p:nvPicPr>
          <p:cNvPr id="12294" name="Picture 6" descr="http://itd0.mycdn.me/image?id=868415938860&amp;t=20&amp;plc=WEB&amp;tkn=*QDJ4hZBgKYZUfWETleyAsMyQBw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772816"/>
            <a:ext cx="424847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am1.dlstatic.ru/photoreport/gallery/1269/1269245.gallery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2852935"/>
            <a:ext cx="4218205" cy="383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213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4.fotokto.ru/photo/full/543/54322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17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340768"/>
            <a:ext cx="8856984" cy="1368152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 smtClean="0"/>
              <a:t>Наш город живёт и развивается и  с каждым днём становится лучше и красивее.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Я горжусь моим городом!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9897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77240" y="332656"/>
            <a:ext cx="7543800" cy="864096"/>
          </a:xfrm>
        </p:spPr>
        <p:txBody>
          <a:bodyPr/>
          <a:lstStyle/>
          <a:p>
            <a:r>
              <a:rPr lang="ru-RU" sz="3200" dirty="0" smtClean="0">
                <a:effectLst/>
              </a:rPr>
              <a:t/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dirty="0" smtClean="0">
                <a:effectLst/>
              </a:rPr>
              <a:t>Оренбург был основан  в 1743году. В этом году ему исполниться 276 лет</a:t>
            </a:r>
            <a:endParaRPr lang="ru-RU" sz="3200" dirty="0">
              <a:effectLst/>
            </a:endParaRPr>
          </a:p>
        </p:txBody>
      </p:sp>
      <p:pic>
        <p:nvPicPr>
          <p:cNvPr id="5122" name="Picture 2" descr="https://media-cdn.tripadvisor.com/media/photo-s/08/58/11/f9/17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628800"/>
            <a:ext cx="216024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orenfoto.ru/ural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0243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berdskasloboda.ru/HLIC/57a00ca0097b888bd4930b4cf2bb50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154" y="1268761"/>
            <a:ext cx="303105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pastvu.com/_p/a/w/x/4/wx4t1ykkxqldq965m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90" y="4146642"/>
            <a:ext cx="2995558" cy="252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pastvu.com/_p/d/u/w/6/uw6dme8b086ar74w2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154" y="4155414"/>
            <a:ext cx="3031054" cy="254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12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yslide.ru/documents_4/2acef9014bf486043d38e9387582f133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991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g1.liveinternet.ru/images/attach/b/3/27/248/27248539_Orenbu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2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301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ww.hotelorenburg.ru/sites/default/files/upload_filesimages/%D0%9E%D1%82%D0%B5%D0%BB%D0%B8%20%D0%9E%D1%80%D0%B5%D0%BD%D0%B1%D1%83%D1%80%D0%B3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459432"/>
            <a:ext cx="9171352" cy="731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77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roject.orenlib.ru/virtualnaja_vystavka_1/uploads/image/razdel1/Image0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0658"/>
            <a:ext cx="9252520" cy="792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591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76672"/>
            <a:ext cx="7543800" cy="936104"/>
          </a:xfrm>
        </p:spPr>
        <p:txBody>
          <a:bodyPr/>
          <a:lstStyle/>
          <a:p>
            <a:r>
              <a:rPr lang="ru-RU" sz="2800" dirty="0" smtClean="0"/>
              <a:t>В Оренбурге учился в лётном училище первый космонавт Ю. А. Гагарин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90684"/>
            <a:ext cx="3456384" cy="49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http://www.orenburg.ru/upload/medialibrary/de8/%D0%93%D0%B0%D0%B3%D0%B0%D1%80%D0%B8%D0%B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90684"/>
            <a:ext cx="3882802" cy="49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245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116632"/>
            <a:ext cx="7543800" cy="1224136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Оренбург славится своими пуховыми платками, вкусным хлебом и газоперерабатывающим заводом</a:t>
            </a:r>
            <a:endParaRPr lang="ru-RU" sz="2400" dirty="0"/>
          </a:p>
        </p:txBody>
      </p:sp>
      <p:pic>
        <p:nvPicPr>
          <p:cNvPr id="9223" name="Picture 7" descr="https://monasterybakery.com/wp-content/uploads/2016/08/product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340768"/>
            <a:ext cx="3396628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https://www.ural56.ru/photos/2014/october2014/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1" y="3933056"/>
            <a:ext cx="345638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https://avatars.mds.yandex.net/get-pdb/27625/24ca5eee-4c61-4fbc-8cda-ae566e8c2d7f/s120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764" y="2348880"/>
            <a:ext cx="308909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678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936104"/>
          </a:xfrm>
        </p:spPr>
        <p:txBody>
          <a:bodyPr/>
          <a:lstStyle/>
          <a:p>
            <a:r>
              <a:rPr lang="ru-RU" sz="2400" dirty="0" smtClean="0"/>
              <a:t>Современный Оренбург славится музеем под открытым небом  «Салют, Победа», национальной деревней и спортивным комплексом «Оренбуржье»</a:t>
            </a:r>
            <a:endParaRPr lang="ru-RU" sz="2400" dirty="0"/>
          </a:p>
        </p:txBody>
      </p:sp>
      <p:pic>
        <p:nvPicPr>
          <p:cNvPr id="13314" name="Picture 2" descr="https://permdaily.ru/uploads/posts/2018-04/thumbs/shturmovavshiy-kenigsberg-tank-t-34-nachali-gotovit-kuchastiyu-vvoennom-parade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081" y="1700808"/>
            <a:ext cx="288032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ruspekh.ru/images/articles/74254/2018_11_29-01-039_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911" y="2852936"/>
            <a:ext cx="3027249" cy="268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s4.fotokto.ru/photo/full/543/54322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861048"/>
            <a:ext cx="2952328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027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161</TotalTime>
  <Words>50</Words>
  <Application>Microsoft Office PowerPoint</Application>
  <PresentationFormat>Экран (4:3)</PresentationFormat>
  <Paragraphs>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Базовая</vt:lpstr>
      <vt:lpstr>Презентация PowerPoint</vt:lpstr>
      <vt:lpstr>  Оренбург был основан  в 1743году. В этом году ему исполниться 276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В Оренбурге учился в лётном училище первый космонавт Ю. А. Гагарин</vt:lpstr>
      <vt:lpstr>         Оренбург славится своими пуховыми платками, вкусным хлебом и газоперерабатывающим заводом</vt:lpstr>
      <vt:lpstr>Современный Оренбург славится музеем под открытым небом  «Салют, Победа», национальной деревней и спортивным комплексом «Оренбуржье»</vt:lpstr>
      <vt:lpstr> А также славится детской железной дорогой, единственной в России  и парком развлечений  «Тополя»</vt:lpstr>
      <vt:lpstr>  Наш город живёт и развивается и  с каждым днём становится лучше и красивее. Я горжусь моим городом!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Главная</dc:creator>
  <cp:lastModifiedBy>Главная</cp:lastModifiedBy>
  <cp:revision>13</cp:revision>
  <dcterms:created xsi:type="dcterms:W3CDTF">2019-04-09T17:21:45Z</dcterms:created>
  <dcterms:modified xsi:type="dcterms:W3CDTF">2022-12-06T18:36:52Z</dcterms:modified>
</cp:coreProperties>
</file>