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7" r:id="rId3"/>
    <p:sldId id="262" r:id="rId4"/>
    <p:sldId id="272" r:id="rId5"/>
    <p:sldId id="261" r:id="rId6"/>
    <p:sldId id="260" r:id="rId7"/>
    <p:sldId id="264" r:id="rId8"/>
    <p:sldId id="273" r:id="rId9"/>
    <p:sldId id="258" r:id="rId10"/>
    <p:sldId id="274" r:id="rId11"/>
    <p:sldId id="259" r:id="rId12"/>
    <p:sldId id="257" r:id="rId13"/>
    <p:sldId id="263" r:id="rId14"/>
    <p:sldId id="265" r:id="rId15"/>
    <p:sldId id="266" r:id="rId16"/>
    <p:sldId id="269" r:id="rId17"/>
    <p:sldId id="267" r:id="rId18"/>
    <p:sldId id="268" r:id="rId19"/>
    <p:sldId id="270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4AEDEF3-2DD6-40C9-B514-02900C05317B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B468CD7-08C0-414B-B0DF-EC52E8741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4A73C41-0D29-1B99-B2BB-A3184EC9C64D}"/>
              </a:ext>
            </a:extLst>
          </p:cNvPr>
          <p:cNvSpPr/>
          <p:nvPr/>
        </p:nvSpPr>
        <p:spPr>
          <a:xfrm>
            <a:off x="971600" y="3789040"/>
            <a:ext cx="388843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космос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27A307-570B-45F6-6E37-7DA6534CC93B}"/>
              </a:ext>
            </a:extLst>
          </p:cNvPr>
          <p:cNvSpPr txBox="1"/>
          <p:nvPr/>
        </p:nvSpPr>
        <p:spPr>
          <a:xfrm>
            <a:off x="6660232" y="5229200"/>
            <a:ext cx="219573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itchFamily="34" charset="0"/>
                <a:ea typeface="Calibri" pitchFamily="34" charset="0"/>
                <a:cs typeface="Times New Roman" pitchFamily="18" charset="0"/>
              </a:rPr>
              <a:t>Выполнила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itchFamily="34" charset="0"/>
                <a:ea typeface="Calibri" pitchFamily="34" charset="0"/>
                <a:cs typeface="Times New Roman" pitchFamily="18" charset="0"/>
              </a:rPr>
              <a:t>воспитатель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itchFamily="34" charset="0"/>
                <a:ea typeface="Calibri" pitchFamily="34" charset="0"/>
                <a:cs typeface="Times New Roman" pitchFamily="18" charset="0"/>
              </a:rPr>
              <a:t>Смирнова А.П.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itchFamily="34" charset="0"/>
                <a:ea typeface="Calibri" pitchFamily="34" charset="0"/>
                <a:cs typeface="Times New Roman" pitchFamily="18" charset="0"/>
              </a:rPr>
              <a:t>ГБОУ Школа №1381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itchFamily="34" charset="0"/>
                <a:ea typeface="Calibri" pitchFamily="34" charset="0"/>
                <a:cs typeface="Times New Roman" pitchFamily="18" charset="0"/>
              </a:rPr>
              <a:t>Д/О «Светлячок»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83836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6.uploads.ru/t/bpea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286808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rushkolnik.ru/tw_files2/urls_3/106/d-105491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s00.infourok.ru/images/doc/224/23258/1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chudovo-shkola3.ucoz.ru/image_2015/v_kosmo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357166"/>
            <a:ext cx="8429684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s00.infourok.ru/images/doc/224/23258/1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edu.znate.ru/tw_files2/urls_18/1/d-703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501122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v.900igr.net:10/datas/pedagogika/Den-kosmonavtiki-klassnyj-chas/0004-004-Konstantin-Eduardovich-TSiolkovskij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v.900igr.net:10/datas/astronomija/Pervye-kosmicheskie-poljoty/0003-003-Istorija-kosmicheskikh-polet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1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6/716408/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v.900igr.net:10/datas/astronomija/Istorija-kosmosa/0013-013-Pervy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643998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F3D194F-2FA7-6A7D-EF49-90704B9BBD92}"/>
              </a:ext>
            </a:extLst>
          </p:cNvPr>
          <p:cNvSpPr txBox="1"/>
          <p:nvPr/>
        </p:nvSpPr>
        <p:spPr>
          <a:xfrm>
            <a:off x="755576" y="764704"/>
            <a:ext cx="763284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r>
              <a:rPr lang="ru-RU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расширение представлений детей о космосе.</a:t>
            </a:r>
          </a:p>
          <a:p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  <a:p>
            <a:endParaRPr lang="ru-RU" sz="2400" b="1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Углублять знания детей о Солнечной системе, космических объектах.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Формировать представления о деятельности людей по освоению космоса (о профессии космонавта)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Воспитывать чувство гордости за успехи страны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753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mirkosmosa.ru/download/content/201510/image_5614fc15018015.38454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m-plus.ru/images/835251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04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bugaga.ru/uploads/posts/2008-03/1206287357_misc_waiipapers_4.0-4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48680"/>
            <a:ext cx="8572560" cy="6167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v.900igr.net:10/datas/astronomija/Kosmonavty-v-kosmose/0006-006-ZHenschiny-v-kosmo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429684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900igr.net/datas/astronomija/God-kosmonavtiki/0003-003-Kak-voznik-etot-prazd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6" cy="6429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uzluga.ru/potrb/%D0%AD%D1%82%D0%BE%D1%82+%D1%81%D1%82%D0%B0%D1%80%D1%82+%D0%BE%D1%82%D0%BA%D1%80%D1%8B%D0%BB+%D0%BA%D0%BE%D1%81%D0%BC%D0%B8%D1%87%D0%B5%D1%81%D0%BA%D1%83%D1%8E+%D1%8D%D1%80%D1%83+%D0%B2+%D0%B8%D1%81%D1%82%D0%BE%D1%80%D0%B8%D0%B8+%D1%87%D0%B5%D0%BB%D0%BE%D0%B2%D0%B5%D1%87%D0%B5%D1%81%D1%82%D0%B2%D0%B0.+4+%D0%B0%D0%BF%D1%80%D0%B5%D0%BB%D1%8F1957b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429684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nformdetox.com.s3-eu-central-1.amazonaws.com/wp-content/uploads/2015/06/44340839_1234856948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786842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s/astronomija/Poljoty-zhivotnykh-v-kosmos/0010-010-CHtoby-otpravit-Belku-i-Strelku-v-kosmos-uchenym-prishlos-reshi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72559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321</TotalTime>
  <Words>60</Words>
  <Application>Microsoft Office PowerPoint</Application>
  <PresentationFormat>Экран (4:3)</PresentationFormat>
  <Paragraphs>12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Consolas</vt:lpstr>
      <vt:lpstr>Corbel</vt:lpstr>
      <vt:lpstr>Wingdings</vt:lpstr>
      <vt:lpstr>Wingdings 2</vt:lpstr>
      <vt:lpstr>Wingdings 3</vt:lpstr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Anna Smirnova</cp:lastModifiedBy>
  <cp:revision>15</cp:revision>
  <dcterms:created xsi:type="dcterms:W3CDTF">2016-04-10T06:31:08Z</dcterms:created>
  <dcterms:modified xsi:type="dcterms:W3CDTF">2022-12-06T20:27:11Z</dcterms:modified>
</cp:coreProperties>
</file>