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0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49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20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29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19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66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50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1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07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320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34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677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EB12A-99B9-4EDD-A8FE-B6E486825860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D3DD0-5B09-4ECA-8C5B-269CA54707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991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8172" y="2633312"/>
            <a:ext cx="9643752" cy="12380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9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647701"/>
            <a:ext cx="4722494" cy="1419224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ru-RU" sz="7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</a:t>
            </a:r>
            <a:endParaRPr lang="ru-RU" sz="72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3" r="6803"/>
          <a:stretch>
            <a:fillRect/>
          </a:stretch>
        </p:blipFill>
        <p:spPr>
          <a:xfrm>
            <a:off x="5000625" y="1069847"/>
            <a:ext cx="6511671" cy="51253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50" y="447675"/>
            <a:ext cx="3931920" cy="6221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300" y="3056661"/>
            <a:ext cx="47815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на улице не страшно, Знаем все мы с давних пор: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 – идти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Путь закрыл нам светофор.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Жёлтый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свет горит – смотри, </a:t>
            </a:r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 сможет перейти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Свет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забудь! Говорит: «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Свободен путь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5620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82" y="457201"/>
            <a:ext cx="4981306" cy="955964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Пешеходный переход.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9" b="5779"/>
          <a:stretch>
            <a:fillRect/>
          </a:stretch>
        </p:blipFill>
        <p:spPr>
          <a:xfrm>
            <a:off x="5314949" y="723000"/>
            <a:ext cx="6421439" cy="58915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1882" y="1876301"/>
            <a:ext cx="4570143" cy="4738255"/>
          </a:xfrm>
        </p:spPr>
        <p:txBody>
          <a:bodyPr>
            <a:normAutofit/>
          </a:bodyPr>
          <a:lstStyle/>
          <a:p>
            <a:pPr fontAlgn="base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</a:rPr>
              <a:t>Зебра </a:t>
            </a:r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в Африке живёт,</a:t>
            </a:r>
          </a:p>
          <a:p>
            <a:pPr fontAlgn="base"/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И на каждой улице,</a:t>
            </a:r>
          </a:p>
          <a:p>
            <a:pPr fontAlgn="base"/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Посмотри на «ПЕРЕХОД»:</a:t>
            </a:r>
          </a:p>
          <a:p>
            <a:pPr fontAlgn="base"/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Полосы красуются.</a:t>
            </a:r>
          </a:p>
          <a:p>
            <a:pPr fontAlgn="base"/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«Зебра» - знает весь народ –</a:t>
            </a:r>
          </a:p>
          <a:p>
            <a:pPr fontAlgn="base"/>
            <a:r>
              <a:rPr lang="ru-RU" sz="3200" dirty="0">
                <a:solidFill>
                  <a:schemeClr val="bg2">
                    <a:lumMod val="10000"/>
                  </a:schemeClr>
                </a:solidFill>
              </a:rPr>
              <a:t>Это ПЕШЕХОДНЫЙ ПЕРЕХОД.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33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676" y="457200"/>
            <a:ext cx="4705350" cy="1600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Дорога не место для игр!!!</a:t>
            </a:r>
            <a:endParaRPr lang="ru-RU" sz="48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49" b="4549"/>
          <a:stretch>
            <a:fillRect/>
          </a:stretch>
        </p:blipFill>
        <p:spPr>
          <a:xfrm>
            <a:off x="5603502" y="987425"/>
            <a:ext cx="5751885" cy="4822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400" y="2057399"/>
            <a:ext cx="4933950" cy="4371975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не было несчастья,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запомните, друзья,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Около проезжей части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Никому играть нельзя!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Гуляй всегда ты во дворе —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бегай на дорогу!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Площадки есть — там детворе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 места много!</a:t>
            </a:r>
          </a:p>
        </p:txBody>
      </p:sp>
    </p:spTree>
    <p:extLst>
      <p:ext uri="{BB962C8B-B14F-4D97-AF65-F5344CB8AC3E}">
        <p14:creationId xmlns:p14="http://schemas.microsoft.com/office/powerpoint/2010/main" val="169327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6261"/>
            <a:ext cx="6472052" cy="225631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BD0B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Железнодорожные пути.</a:t>
            </a:r>
            <a:endParaRPr lang="ru-RU" sz="4800" dirty="0">
              <a:solidFill>
                <a:srgbClr val="BD0BC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296" y="2326885"/>
            <a:ext cx="5865044" cy="33020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8018" y="2850079"/>
            <a:ext cx="5850278" cy="44356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Везде и всюду правила, Их надо знать всегда, Без них не выйдут в плавания, Из гавани суда. Без правил жить на свете, Никак, никак нельзя. Выходят в рейс по правилам Большие поезда. Но есть такие правила, Упрятанные в знак, Они нам запрещают: “Никогда не делай так!”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эти железнодорожные - Строгие очень, но вовсе не сложные, Ты их запомни, слушай внимательно, В жизни помогут они обязательно</a:t>
            </a:r>
            <a:r>
              <a:rPr lang="ru-RU" sz="2000" dirty="0" smtClean="0"/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8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130" y="106878"/>
            <a:ext cx="4593895" cy="19505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Переходить через пути нужно по мосту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2" r="16362"/>
          <a:stretch>
            <a:fillRect/>
          </a:stretch>
        </p:blipFill>
        <p:spPr>
          <a:xfrm>
            <a:off x="5123811" y="742486"/>
            <a:ext cx="6858391" cy="54154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130" y="1947553"/>
            <a:ext cx="4593895" cy="392143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Эй! Не трусь, скорей за мной: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рельсы – по прямой! Здесь гораздо путь короче! Поезд близко? Перескочим! –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Нет, друзья, – ответил Дрозд, – Безопасно – через мост!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2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6878"/>
            <a:ext cx="4772025" cy="195052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подлезайте под вагоны!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32310"/>
          <a:stretch/>
        </p:blipFill>
        <p:spPr>
          <a:xfrm>
            <a:off x="3810271" y="842178"/>
            <a:ext cx="9248628" cy="53448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5581" y="2369128"/>
            <a:ext cx="4772025" cy="44888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Я в обход, – сказал Зайчишка, – Ты рискуешь жизнью, Мишка. В это самое мгновенье, Вдруг объявят отправленье, Поезд тронется, тогда – Неминуема беда. –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87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4772025" cy="17872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устраивайте подвижных игр на платформе!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752" y="2244436"/>
            <a:ext cx="5064435" cy="4474029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На платформе две дворняжки, Разыгрались в </a:t>
            </a:r>
            <a:r>
              <a:rPr lang="ru-RU" sz="3600" dirty="0" err="1" smtClean="0"/>
              <a:t>догоняшки</a:t>
            </a:r>
            <a:r>
              <a:rPr lang="ru-RU" sz="3600" dirty="0" smtClean="0"/>
              <a:t>: Позабыв про электричку, Догоняет брат сестричку! Рассердился очень папа, И детей отшлёпал лапой!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6126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280</Words>
  <Application>Microsoft Office PowerPoint</Application>
  <PresentationFormat>Широкоэкранный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Правила дорожного движения</vt:lpstr>
      <vt:lpstr>              Светофор</vt:lpstr>
      <vt:lpstr>Пешеходный переход.</vt:lpstr>
      <vt:lpstr>Дорога не место для игр!!!</vt:lpstr>
      <vt:lpstr>Железнодорожные пути.</vt:lpstr>
      <vt:lpstr> Переходить через пути нужно по мосту.</vt:lpstr>
      <vt:lpstr>Не подлезайте под вагоны!</vt:lpstr>
      <vt:lpstr>Не устраивайте подвижных игр на платформе!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Admin</dc:creator>
  <cp:lastModifiedBy>Admin</cp:lastModifiedBy>
  <cp:revision>8</cp:revision>
  <dcterms:created xsi:type="dcterms:W3CDTF">2022-12-06T17:11:54Z</dcterms:created>
  <dcterms:modified xsi:type="dcterms:W3CDTF">2022-12-06T18:19:32Z</dcterms:modified>
</cp:coreProperties>
</file>