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64" r:id="rId12"/>
    <p:sldId id="265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83" d="100"/>
          <a:sy n="83" d="100"/>
        </p:scale>
        <p:origin x="-13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714620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по гражданско-патриотическому воспитанию в подготовительной к школе группе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«День народного единства»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09393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Воспитатель: Иванюшина В.С.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1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500042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«ЦРР – детский сад «Сказка»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Аппликация «Дружба народов»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221110-WA0003.jpg"/>
          <p:cNvPicPr>
            <a:picLocks noChangeAspect="1"/>
          </p:cNvPicPr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2357430"/>
            <a:ext cx="2500330" cy="3583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221110-WA0002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6286512" y="1428736"/>
            <a:ext cx="2571768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221110-WA0001.jpg"/>
          <p:cNvPicPr>
            <a:picLocks noChangeAspect="1"/>
          </p:cNvPicPr>
          <p:nvPr/>
        </p:nvPicPr>
        <p:blipFill>
          <a:blip r:embed="rId4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64" y="1785926"/>
            <a:ext cx="2857520" cy="393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Просмотр мультфильма «Гора самоцветов. Мы живем в России»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F:\день народного единства\В проект\Attachments_lerra.va5ilieva@yandex.ru_2022-11-09_14-17-18\IMG_20221031_160147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357430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F:\день народного единства\В проект\Attachments_lerra.va5ilieva@yandex.ru_2022-11-09_14-17-18\IMG_20221031_160322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43182"/>
            <a:ext cx="2286016" cy="1397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F:\день народного единства\В проект\Attachments_lerra.va5ilieva@yandex.ru_2022-11-09_14-17-18\IMG_20221031_160318.jpg"/>
          <p:cNvPicPr>
            <a:picLocks noChangeAspect="1" noChangeArrowheads="1"/>
          </p:cNvPicPr>
          <p:nvPr/>
        </p:nvPicPr>
        <p:blipFill>
          <a:blip r:embed="rId4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142984"/>
            <a:ext cx="2500330" cy="1481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5" descr="F:\день народного единства\В проект\Attachments_lerra.va5ilieva@yandex.ru_2022-11-09_14-17-18\IMG_20221031_160248.jpg"/>
          <p:cNvPicPr>
            <a:picLocks noChangeAspect="1" noChangeArrowheads="1"/>
          </p:cNvPicPr>
          <p:nvPr/>
        </p:nvPicPr>
        <p:blipFill>
          <a:blip r:embed="rId5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072074"/>
            <a:ext cx="214314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F:\день народного единства\В проект\Attachments_lerra.va5ilieva@yandex.ru_2022-11-09_14-17-18\IMG_20221031_160159.jpg"/>
          <p:cNvPicPr>
            <a:picLocks noChangeAspect="1" noChangeArrowheads="1"/>
          </p:cNvPicPr>
          <p:nvPr/>
        </p:nvPicPr>
        <p:blipFill>
          <a:blip r:embed="rId6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714884"/>
            <a:ext cx="2500330" cy="18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«Раскрась по образцу»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F:\день народного единства\В проект\Attachments_lerra.va5ilieva@yandex.ru_2022-11-09_14-17-18\IMG_20221107_155519.jpg"/>
          <p:cNvPicPr>
            <a:picLocks noChangeAspect="1" noChangeArrowheads="1"/>
          </p:cNvPicPr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285992"/>
            <a:ext cx="2707456" cy="3609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F:\день народного единства\В проект\Attachments_lerra.va5ilieva@yandex.ru_2022-11-09_14-17-18\IMG_20221107_155451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343665" y="4228343"/>
            <a:ext cx="2061987" cy="2749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F:\день народного единства\В проект\Attachments_lerra.va5ilieva@yandex.ru_2022-11-09_14-17-18\IMG_20221107_155436.jpg"/>
          <p:cNvPicPr>
            <a:picLocks noChangeAspect="1" noChangeArrowheads="1"/>
          </p:cNvPicPr>
          <p:nvPr/>
        </p:nvPicPr>
        <p:blipFill>
          <a:blip r:embed="rId4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429388" y="904115"/>
            <a:ext cx="2143139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«Национальные костюмы»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21110_162944_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1785926"/>
            <a:ext cx="4303192" cy="3227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21110_163030.jpg"/>
          <p:cNvPicPr>
            <a:picLocks noChangeAspect="1"/>
          </p:cNvPicPr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43116"/>
            <a:ext cx="3321849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Раскраски «Символы России»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F:\день народного единства\В проект\Attachments_lerra.va5ilieva@yandex.ru_2022-11-09_14-17-18\IMG_20221108_113146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51351"/>
            <a:ext cx="3000364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F:\день народного единства\В проект\Attachments_lerra.va5ilieva@yandex.ru_2022-11-09_14-17-18\IMG_20221108_113639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1643050"/>
            <a:ext cx="2844373" cy="3792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F:\день народного единства\В проект\Attachments_lerra.va5ilieva@yandex.ru_2022-11-09_14-17-18\IMG_20221108_113217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246418" y="968764"/>
            <a:ext cx="2331204" cy="310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uploads_coat_arms_russia_coat_arms_russia_PNG5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5072074"/>
            <a:ext cx="3584704" cy="155627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Игра-викторина «Наша Родина – Россия»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221111_094022.jpg"/>
          <p:cNvPicPr>
            <a:picLocks noChangeAspect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1643050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221111_094519_1.jpg"/>
          <p:cNvPicPr>
            <a:picLocks noChangeAspect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6077" y="1071546"/>
            <a:ext cx="2286015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221111_095432_1.jpg"/>
          <p:cNvPicPr>
            <a:picLocks noChangeAspect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071546"/>
            <a:ext cx="2357454" cy="176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20221111_095615.jpg"/>
          <p:cNvPicPr>
            <a:picLocks noChangeAspect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643446"/>
            <a:ext cx="2714644" cy="2035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221111_100539.jpg"/>
          <p:cNvPicPr>
            <a:picLocks noChangeAspect="1"/>
          </p:cNvPicPr>
          <p:nvPr/>
        </p:nvPicPr>
        <p:blipFill>
          <a:blip r:embed="rId6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3619478"/>
            <a:ext cx="2214578" cy="2952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14866" cy="72547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Паспорт проекта: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9293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проекта: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народного единства»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Информационно-практический, творческий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Педагоги, воспитанники подготовительной к школе группы «Маленький гений», родители воспитанников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Сроки реализации: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Краткосрочный, с 24.10.2022 по 03.11.2022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патриотических чувств, любви к своей Родине.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познакомить детей с историей праздника «День народного единства»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познакомить детей с различными традициями русского народа, его культурой; 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рассказать детям о людях, прославивших Родину; 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дать представление о многонациональном составе населения России.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формировать умения детей в продуктивной и других видах деятельности; 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познавательный интерес к истории и культуре родной страны – России;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воображение и ассоциативное мышление;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духовные качества личности.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Воспитательные: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воспитывать чувство гордости за Россию, эмоционально-ценностное отношение к своей стране; 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воспитывать любовь и уважение к представителям русского искусства;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вовлекать родителей в активное сотрудничество.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 детей является одной из основных задач дошкольного учреждения. Чувство патриотизма многогранно по содержанию. Это и любовь к родным местам, и гордость за свой народ, и ощущение своей неразрывности с окружающим миром, и желание сохранять и приумножить богатство своей страны. Поэтому нашей задачей является: развитие чувства ответственности и гордости за достижения страны - данные задачи решаются во всех видах детской деятельности: на занятиях, в играх, в труде, в быту.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Задача педагога - отобрать из массы впечатлений, получаемых ребенком, наиболее доступные ему; эпизоды, к которым привлекается внимание детей, должны быть яркими, образными, конкретными, вызывающими интерес. Отбор соответствующего материала позволяет формировать у дошкольников представление о том, что родная страна славится своей историей, традициями, достопримечательностями, памятниками, лучшими людьми.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презентации, ноутбук, проектор, телевизор, видеофильмы, дидактические игры, атрибуты для сюжетно-ролевых игр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Совершенствование уровня знаний детей о своей стране.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Повышение уровня знаний родителей.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у детей первых чувств патриотизма: гордости за свою Родину, уважения традиций.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Проявление интереса детей к событиям, происходящим в стране. </a:t>
            </a:r>
          </a:p>
          <a:p>
            <a:pPr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с просмотром презентации «День народного единства»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pamyatnik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1" y="4189724"/>
            <a:ext cx="2714644" cy="2668276"/>
          </a:xfrm>
        </p:spPr>
      </p:pic>
      <p:pic>
        <p:nvPicPr>
          <p:cNvPr id="14338" name="Picture 2" descr="F:\день народного единства\В проект\Attachments_lerra.va5ilieva@yandex.ru_2022-11-09_14-17-18\IMG_20221031_105911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357562"/>
            <a:ext cx="4143404" cy="310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 descr="F:\день народного единства\В проект\Attachments_lerra.va5ilieva@yandex.ru_2022-11-09_14-17-18\IMG_20221031_110524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357298"/>
            <a:ext cx="3857652" cy="2893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Рисование «Кукла в национальном костюме»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F:\день народного единства\В проект\Attachments_lerra.va5ilieva@yandex.ru_2022-11-09_14-17-18\IMG_20221102_160304.jp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2053818"/>
            <a:ext cx="4143404" cy="310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3" descr="F:\день народного единства\В проект\Attachments_lerra.va5ilieva@yandex.ru_2022-11-09_14-17-18\IMG-20221109-WA0015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000372"/>
            <a:ext cx="1936761" cy="3443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F:\день народного единства\В проект\Attachments_lerra.va5ilieva@yandex.ru_2022-11-09_14-17-18\IMG-20221109-WA0016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928934"/>
            <a:ext cx="2060974" cy="3663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«Кремль»</a:t>
            </a:r>
            <a:endParaRPr lang="ru-RU" sz="4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41168"/>
            <a:ext cx="4032448" cy="1991021"/>
          </a:xfrm>
        </p:spPr>
      </p:pic>
      <p:pic>
        <p:nvPicPr>
          <p:cNvPr id="16387" name="Picture 3" descr="F:\день народного единства\В проект\Attachments_lerra.va5ilieva@yandex.ru_2022-11-09_14-17-18\IMG-20221109-WA0018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499992" y="1268760"/>
            <a:ext cx="3091335" cy="5495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 «Путешествие по Москве»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21110_16120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785926"/>
            <a:ext cx="3358091" cy="2518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21110_161903.jpg"/>
          <p:cNvPicPr>
            <a:picLocks noChangeAspect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4179099"/>
            <a:ext cx="3571868" cy="2678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221110_162338.jpg"/>
          <p:cNvPicPr>
            <a:picLocks noChangeAspect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928670"/>
            <a:ext cx="235745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remlin-Background-PNG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898987"/>
            <a:ext cx="2248850" cy="295901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«Какие народы живут в России»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F:\день народного единства\В проект\Attachments_lerra.va5ilieva@yandex.ru_2022-11-09_14-17-18\IMG_20221031_162151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571744"/>
            <a:ext cx="2795556" cy="3727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 descr="F:\день народного единства\В проект\Attachments_lerra.va5ilieva@yandex.ru_2022-11-09_14-17-18\IMG_20221031_161906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214422"/>
            <a:ext cx="3846887" cy="5129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альбомов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F:\день народного единства\В проект\Attachments_lerra.va5ilieva@yandex.ru_2022-11-09_14-17-18\IMG-20221109-WA0013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428728" y="2143116"/>
            <a:ext cx="2481272" cy="441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F:\день народного единства\В проект\Attachments_lerra.va5ilieva@yandex.ru_2022-11-09_14-17-18\IMG-20221109-WA0017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786446" y="1285860"/>
            <a:ext cx="2928958" cy="5207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356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по гражданско-патриотическому воспитанию в подготовительной к школе группе  «День народного единства»</vt:lpstr>
      <vt:lpstr>Паспорт проекта:</vt:lpstr>
      <vt:lpstr>Презентация PowerPoint</vt:lpstr>
      <vt:lpstr>Беседа с просмотром презентации «День народного единства»</vt:lpstr>
      <vt:lpstr>Рисование «Кукла в национальном костюме»</vt:lpstr>
      <vt:lpstr>Конструирование «Кремль»</vt:lpstr>
      <vt:lpstr>Сюжетно-ролевая игра «Путешествие по Москве»</vt:lpstr>
      <vt:lpstr>Беседа «Какие народы живут в России»</vt:lpstr>
      <vt:lpstr>Рассматривание альбомов</vt:lpstr>
      <vt:lpstr>Аппликация «Дружба народов»</vt:lpstr>
      <vt:lpstr>Просмотр мультфильма «Гора самоцветов. Мы живем в России»</vt:lpstr>
      <vt:lpstr>Дидактическая игра «Раскрась по образцу»</vt:lpstr>
      <vt:lpstr>Дидактическая игра «Национальные костюмы»</vt:lpstr>
      <vt:lpstr>Раскраски «Символы России»</vt:lpstr>
      <vt:lpstr>Игра-викторина «Наша Родина – Россия»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Admin</cp:lastModifiedBy>
  <cp:revision>25</cp:revision>
  <dcterms:created xsi:type="dcterms:W3CDTF">2022-11-09T10:28:05Z</dcterms:created>
  <dcterms:modified xsi:type="dcterms:W3CDTF">2022-12-06T06:21:29Z</dcterms:modified>
</cp:coreProperties>
</file>