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8" r:id="rId2"/>
    <p:sldId id="257" r:id="rId3"/>
    <p:sldId id="263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2290" y="-7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6990C-6327-4549-9AA2-B697429445DB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C3802E-E29E-4C46-BC0E-FC6E0E5D2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C3802E-E29E-4C46-BC0E-FC6E0E5D210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A220-5AA0-41C6-8005-8A4DDA82046F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8EB63-B06A-4D6B-A27E-D7C22CF80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A220-5AA0-41C6-8005-8A4DDA82046F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8EB63-B06A-4D6B-A27E-D7C22CF80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A220-5AA0-41C6-8005-8A4DDA82046F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8EB63-B06A-4D6B-A27E-D7C22CF80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A220-5AA0-41C6-8005-8A4DDA82046F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8EB63-B06A-4D6B-A27E-D7C22CF80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A220-5AA0-41C6-8005-8A4DDA82046F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8EB63-B06A-4D6B-A27E-D7C22CF80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A220-5AA0-41C6-8005-8A4DDA82046F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8EB63-B06A-4D6B-A27E-D7C22CF80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A220-5AA0-41C6-8005-8A4DDA82046F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8EB63-B06A-4D6B-A27E-D7C22CF80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A220-5AA0-41C6-8005-8A4DDA82046F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8EB63-B06A-4D6B-A27E-D7C22CF80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A220-5AA0-41C6-8005-8A4DDA82046F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8EB63-B06A-4D6B-A27E-D7C22CF80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A220-5AA0-41C6-8005-8A4DDA82046F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8EB63-B06A-4D6B-A27E-D7C22CF80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A220-5AA0-41C6-8005-8A4DDA82046F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8EB63-B06A-4D6B-A27E-D7C22CF80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2A220-5AA0-41C6-8005-8A4DDA82046F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8EB63-B06A-4D6B-A27E-D7C22CF80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1701340_6-phonoteka_org-p-shakhmatnii-fon-dlya-prezentatsii-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570496" y="0"/>
            <a:ext cx="1028499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0409" y="188640"/>
            <a:ext cx="66252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Шахматная театрализованная сказка</a:t>
            </a:r>
          </a:p>
          <a:p>
            <a:pPr algn="ctr"/>
            <a:r>
              <a:rPr lang="ru-RU" sz="3200" dirty="0" smtClean="0"/>
              <a:t>для детей дошкольного возраста </a:t>
            </a:r>
          </a:p>
          <a:p>
            <a:pPr algn="ctr"/>
            <a:r>
              <a:rPr lang="ru-RU" sz="3200" dirty="0" smtClean="0"/>
              <a:t>«Шахматный теремок»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39752" y="3501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411760" y="3717032"/>
            <a:ext cx="32672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Выполнил воспитатель:</a:t>
            </a:r>
          </a:p>
          <a:p>
            <a:r>
              <a:rPr lang="ru-RU" sz="2400" dirty="0" smtClean="0"/>
              <a:t>Конакова Р.И.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1701340_6-phonoteka_org-p-shakhmatnii-fon-dlya-prezentatsii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40991" y="0"/>
            <a:ext cx="1028499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48064" y="188640"/>
            <a:ext cx="30361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Воспитатель:</a:t>
            </a:r>
          </a:p>
          <a:p>
            <a:r>
              <a:rPr lang="ru-RU" sz="2000" dirty="0" smtClean="0"/>
              <a:t>В </a:t>
            </a:r>
            <a:r>
              <a:rPr lang="ru-RU" sz="2000" dirty="0" err="1" smtClean="0"/>
              <a:t>шестером</a:t>
            </a:r>
            <a:r>
              <a:rPr lang="ru-RU" sz="2000" dirty="0" smtClean="0"/>
              <a:t> теперь живут,</a:t>
            </a:r>
          </a:p>
          <a:p>
            <a:r>
              <a:rPr lang="ru-RU" sz="2000" dirty="0" smtClean="0"/>
              <a:t>Вместе песенки поют.</a:t>
            </a:r>
            <a:endParaRPr lang="ru-RU" sz="2000" dirty="0"/>
          </a:p>
        </p:txBody>
      </p:sp>
      <p:pic>
        <p:nvPicPr>
          <p:cNvPr id="7" name="Рисунок 6" descr="IMG202210191637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865112" y="188640"/>
            <a:ext cx="5280587" cy="396044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Рефлексия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Понравилось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Не понравилось</a:t>
            </a:r>
            <a:endParaRPr lang="ru-RU" sz="4000" dirty="0"/>
          </a:p>
        </p:txBody>
      </p:sp>
      <p:pic>
        <p:nvPicPr>
          <p:cNvPr id="8" name="Рисунок 7" descr="1621701340_6-phonoteka_org-p-shakhmatnii-fon-dlya-prezentatsii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75856" y="188640"/>
            <a:ext cx="24929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Рефлексия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1124744"/>
            <a:ext cx="323197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Понравилось-</a:t>
            </a:r>
          </a:p>
          <a:p>
            <a:r>
              <a:rPr lang="ru-RU" sz="2400" dirty="0" smtClean="0"/>
              <a:t>Берем белые фигуры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1124744"/>
            <a:ext cx="386997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Не понравилось-</a:t>
            </a:r>
          </a:p>
          <a:p>
            <a:r>
              <a:rPr lang="ru-RU" sz="2800" dirty="0" smtClean="0"/>
              <a:t>Берем черные фигуры</a:t>
            </a:r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21701340_6-phonoteka_org-p-shakhmatnii-fon-dlya-prezentatsii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9592" y="980728"/>
            <a:ext cx="50626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endParaRPr lang="ru-RU" dirty="0"/>
          </a:p>
        </p:txBody>
      </p:sp>
      <p:pic>
        <p:nvPicPr>
          <p:cNvPr id="4" name="Содержимое 3" descr="1621701340_6-phonoteka_org-p-shakhmatnii-fon-dlya-prezentatsii-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51520" y="260648"/>
            <a:ext cx="7355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Цель</a:t>
            </a:r>
            <a:r>
              <a:rPr lang="ru-RU" sz="3600" dirty="0" smtClean="0"/>
              <a:t> </a:t>
            </a:r>
            <a:r>
              <a:rPr lang="ru-RU" sz="2400" dirty="0" smtClean="0"/>
              <a:t>– Познакомить детей с шахматными фигурами.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1556792"/>
            <a:ext cx="800494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600" dirty="0" smtClean="0"/>
          </a:p>
          <a:p>
            <a:r>
              <a:rPr lang="ru-RU" sz="3600" dirty="0" smtClean="0"/>
              <a:t> </a:t>
            </a:r>
            <a:r>
              <a:rPr lang="ru-RU" sz="3200" dirty="0" smtClean="0"/>
              <a:t>Задачи:</a:t>
            </a:r>
          </a:p>
          <a:p>
            <a:pPr marL="514350" indent="-514350"/>
            <a:r>
              <a:rPr lang="ru-RU" sz="2400" dirty="0" smtClean="0"/>
              <a:t> 1. Обогащать словарный запас слов детей.</a:t>
            </a:r>
          </a:p>
          <a:p>
            <a:pPr marL="514350" indent="-514350"/>
            <a:r>
              <a:rPr lang="ru-RU" sz="2400" dirty="0" smtClean="0"/>
              <a:t> 2. Воспитывать чувства коллективизма. </a:t>
            </a:r>
            <a:endParaRPr lang="ru-RU" sz="2400" dirty="0" smtClean="0"/>
          </a:p>
          <a:p>
            <a:pPr marL="514350" indent="-514350"/>
            <a:r>
              <a:rPr lang="ru-RU" sz="2400" dirty="0" smtClean="0"/>
              <a:t> 3. </a:t>
            </a:r>
            <a:r>
              <a:rPr lang="ru-RU" sz="2400" dirty="0" smtClean="0"/>
              <a:t>Доставить </a:t>
            </a:r>
            <a:r>
              <a:rPr lang="ru-RU" sz="2400" dirty="0" smtClean="0"/>
              <a:t>эмоциональную</a:t>
            </a:r>
          </a:p>
          <a:p>
            <a:pPr marL="514350" indent="-514350"/>
            <a:r>
              <a:rPr lang="ru-RU" sz="2400" dirty="0" smtClean="0"/>
              <a:t>радость, вызвать желание участвовать в постановке сказки.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1701340_6-phonoteka_org-p-shakhmatnii-fon-dlya-prezentatsii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260648"/>
            <a:ext cx="72955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« </a:t>
            </a:r>
            <a:r>
              <a:rPr lang="ru-RU" sz="3200" i="1" dirty="0" smtClean="0"/>
              <a:t>Без шахмат нельзя представить </a:t>
            </a:r>
          </a:p>
          <a:p>
            <a:pPr algn="ctr"/>
            <a:r>
              <a:rPr lang="ru-RU" sz="3200" i="1" dirty="0" smtClean="0"/>
              <a:t>воспитание умственных способностей</a:t>
            </a:r>
          </a:p>
          <a:p>
            <a:pPr algn="ctr"/>
            <a:r>
              <a:rPr lang="ru-RU" sz="3200" i="1" dirty="0" smtClean="0"/>
              <a:t> и памяти</a:t>
            </a:r>
            <a:r>
              <a:rPr lang="ru-RU" sz="3200" dirty="0" smtClean="0"/>
              <a:t>…»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275856" y="2132856"/>
            <a:ext cx="3132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       В.А. Сухомлинский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1701340_6-phonoteka_org-p-shakhmatnii-fon-dlya-prezentatsii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40991" y="0"/>
            <a:ext cx="1028499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1116632" y="188640"/>
            <a:ext cx="286084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Воспитатель:</a:t>
            </a:r>
          </a:p>
          <a:p>
            <a:r>
              <a:rPr lang="ru-RU" sz="2000" dirty="0" smtClean="0"/>
              <a:t>Как на горке, на крутой</a:t>
            </a:r>
          </a:p>
          <a:p>
            <a:r>
              <a:rPr lang="ru-RU" sz="2000" dirty="0" smtClean="0"/>
              <a:t>Стоит терем расписной.</a:t>
            </a:r>
          </a:p>
          <a:p>
            <a:r>
              <a:rPr lang="ru-RU" sz="2000" dirty="0" smtClean="0"/>
              <a:t>Терем, терем, теремок,</a:t>
            </a:r>
          </a:p>
          <a:p>
            <a:r>
              <a:rPr lang="ru-RU" sz="2000" dirty="0" smtClean="0"/>
              <a:t>Он не низок, не высок.</a:t>
            </a:r>
          </a:p>
          <a:p>
            <a:r>
              <a:rPr lang="ru-RU" sz="2000" dirty="0" smtClean="0"/>
              <a:t>Кто там по полю бежит</a:t>
            </a:r>
          </a:p>
          <a:p>
            <a:r>
              <a:rPr lang="ru-RU" sz="2000" dirty="0" smtClean="0"/>
              <a:t>И сухой травой шуршит?</a:t>
            </a:r>
          </a:p>
          <a:p>
            <a:r>
              <a:rPr lang="ru-RU" sz="2000" dirty="0" smtClean="0"/>
              <a:t>Это маленькая </a:t>
            </a:r>
            <a:r>
              <a:rPr lang="ru-RU" sz="2000" b="1" i="1" dirty="0" smtClean="0"/>
              <a:t>Пешка</a:t>
            </a:r>
          </a:p>
          <a:p>
            <a:r>
              <a:rPr lang="ru-RU" sz="2000" dirty="0" smtClean="0"/>
              <a:t>Ищет на зиму домишко.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580112" y="0"/>
            <a:ext cx="338720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Пешка:</a:t>
            </a:r>
          </a:p>
          <a:p>
            <a:r>
              <a:rPr lang="ru-RU" sz="2000" dirty="0" smtClean="0"/>
              <a:t>Кто, кто в теремочке живет?</a:t>
            </a:r>
          </a:p>
          <a:p>
            <a:r>
              <a:rPr lang="ru-RU" sz="2000" dirty="0" smtClean="0"/>
              <a:t>Кто, кто в не высоком живет?</a:t>
            </a:r>
          </a:p>
          <a:p>
            <a:r>
              <a:rPr lang="ru-RU" sz="2000" dirty="0" smtClean="0"/>
              <a:t>Ни ответа, ни привета</a:t>
            </a:r>
          </a:p>
          <a:p>
            <a:r>
              <a:rPr lang="ru-RU" sz="2000" dirty="0" smtClean="0"/>
              <a:t>И хозяев, значит нету!</a:t>
            </a:r>
            <a:endParaRPr lang="ru-RU" sz="2000" dirty="0"/>
          </a:p>
        </p:txBody>
      </p:sp>
      <p:pic>
        <p:nvPicPr>
          <p:cNvPr id="5" name="Рисунок 4" descr="IMG202210191639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332656"/>
            <a:ext cx="3528392" cy="470452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1701340_6-phonoteka_org-p-shakhmatnii-fon-dlya-prezentatsii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40991" y="0"/>
            <a:ext cx="1028499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1044624" y="188640"/>
            <a:ext cx="33402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Воспитатель:</a:t>
            </a:r>
          </a:p>
          <a:p>
            <a:r>
              <a:rPr lang="ru-RU" sz="2000" dirty="0" smtClean="0"/>
              <a:t>На зеленую опушку</a:t>
            </a:r>
          </a:p>
          <a:p>
            <a:r>
              <a:rPr lang="ru-RU" sz="2000" dirty="0" smtClean="0"/>
              <a:t>Прискакал волшебный </a:t>
            </a:r>
            <a:r>
              <a:rPr lang="ru-RU" sz="2000" b="1" i="1" dirty="0" smtClean="0"/>
              <a:t>Конь</a:t>
            </a:r>
            <a:r>
              <a:rPr lang="ru-RU" sz="2000" i="1" dirty="0" smtClean="0"/>
              <a:t>.</a:t>
            </a:r>
            <a:endParaRPr lang="ru-RU" sz="20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868144" y="188640"/>
            <a:ext cx="307456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Конь:</a:t>
            </a:r>
          </a:p>
          <a:p>
            <a:r>
              <a:rPr lang="ru-RU" dirty="0" smtClean="0"/>
              <a:t>Кто, кто в  теремочке живет?</a:t>
            </a:r>
          </a:p>
          <a:p>
            <a:r>
              <a:rPr lang="ru-RU" dirty="0" smtClean="0"/>
              <a:t>Кто, кто в не высоком живет?</a:t>
            </a:r>
            <a:endParaRPr lang="ru-RU" dirty="0"/>
          </a:p>
        </p:txBody>
      </p:sp>
      <p:pic>
        <p:nvPicPr>
          <p:cNvPr id="6" name="Рисунок 5" descr="IMG202210191640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188640"/>
            <a:ext cx="3435846" cy="458112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1701340_6-phonoteka_org-p-shakhmatnii-fon-dlya-prezentatsii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40991" y="0"/>
            <a:ext cx="1028499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1116632" y="188640"/>
            <a:ext cx="34959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Воспитатель:</a:t>
            </a:r>
          </a:p>
          <a:p>
            <a:r>
              <a:rPr lang="ru-RU" sz="2000" dirty="0" smtClean="0"/>
              <a:t>Вдруг откуда не возьмись</a:t>
            </a:r>
          </a:p>
          <a:p>
            <a:r>
              <a:rPr lang="ru-RU" sz="2000" dirty="0" smtClean="0"/>
              <a:t>К теремочку </a:t>
            </a:r>
            <a:r>
              <a:rPr lang="ru-RU" sz="2000" b="1" i="1" dirty="0" smtClean="0"/>
              <a:t>Ладья</a:t>
            </a:r>
            <a:r>
              <a:rPr lang="ru-RU" sz="2000" dirty="0" smtClean="0"/>
              <a:t> приплыла.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768011" y="188640"/>
            <a:ext cx="33759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Ладья:</a:t>
            </a:r>
          </a:p>
          <a:p>
            <a:r>
              <a:rPr lang="ru-RU" sz="2000" dirty="0" smtClean="0"/>
              <a:t>Это что за теремок?</a:t>
            </a:r>
          </a:p>
          <a:p>
            <a:r>
              <a:rPr lang="ru-RU" sz="2000" dirty="0" smtClean="0"/>
              <a:t>Подойду я поближе,</a:t>
            </a:r>
          </a:p>
          <a:p>
            <a:r>
              <a:rPr lang="ru-RU" sz="2000" dirty="0" smtClean="0"/>
              <a:t> Посмотрю выше, ниже.</a:t>
            </a:r>
          </a:p>
          <a:p>
            <a:r>
              <a:rPr lang="ru-RU" sz="2000" dirty="0" smtClean="0"/>
              <a:t>Кто, кто в теремочке живет?</a:t>
            </a:r>
          </a:p>
          <a:p>
            <a:r>
              <a:rPr lang="ru-RU" sz="2000" dirty="0" smtClean="0"/>
              <a:t>Кто, кто в не высоком живет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5" name="Рисунок 4" descr="IMG202210191641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188640"/>
            <a:ext cx="3273828" cy="436510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1701340_6-phonoteka_org-p-shakhmatnii-fon-dlya-prezentatsii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83072" y="-28060"/>
            <a:ext cx="10327072" cy="68860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1116632" y="0"/>
            <a:ext cx="345569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Воспитатель:</a:t>
            </a:r>
          </a:p>
          <a:p>
            <a:r>
              <a:rPr lang="ru-RU" sz="2000" dirty="0" smtClean="0"/>
              <a:t>Тут по полю мимо </a:t>
            </a:r>
            <a:r>
              <a:rPr lang="ru-RU" sz="2000" b="1" i="1" dirty="0" smtClean="0"/>
              <a:t>Слон</a:t>
            </a:r>
            <a:r>
              <a:rPr lang="ru-RU" sz="2000" dirty="0" smtClean="0"/>
              <a:t> шагал</a:t>
            </a:r>
            <a:br>
              <a:rPr lang="ru-RU" sz="2000" dirty="0" smtClean="0"/>
            </a:br>
            <a:r>
              <a:rPr lang="ru-RU" sz="2000" dirty="0" smtClean="0"/>
              <a:t>В слух о чет-то размышлял. </a:t>
            </a:r>
          </a:p>
          <a:p>
            <a:r>
              <a:rPr lang="ru-RU" sz="2000" dirty="0" smtClean="0"/>
              <a:t>Увидал он теремок</a:t>
            </a:r>
          </a:p>
          <a:p>
            <a:r>
              <a:rPr lang="ru-RU" sz="2000" dirty="0" smtClean="0"/>
              <a:t>И решил заглянуть на огонек.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652119" y="0"/>
            <a:ext cx="34918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Слон:</a:t>
            </a:r>
          </a:p>
          <a:p>
            <a:r>
              <a:rPr lang="ru-RU" sz="2000" dirty="0" smtClean="0"/>
              <a:t>Кто, кто в теремочке живет?</a:t>
            </a:r>
          </a:p>
          <a:p>
            <a:r>
              <a:rPr lang="ru-RU" sz="2000" dirty="0" smtClean="0"/>
              <a:t>Кто, кто в не высоком живет?</a:t>
            </a:r>
            <a:endParaRPr lang="ru-RU" sz="2000" dirty="0"/>
          </a:p>
        </p:txBody>
      </p:sp>
      <p:pic>
        <p:nvPicPr>
          <p:cNvPr id="5" name="Рисунок 4" descr="IMG202210191641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188640"/>
            <a:ext cx="3132348" cy="417646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1701340_6-phonoteka_org-p-shakhmatnii-fon-dlya-prezentatsii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40991" y="0"/>
            <a:ext cx="1028499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1044624" y="188640"/>
            <a:ext cx="415645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Воспитатель:</a:t>
            </a:r>
          </a:p>
          <a:p>
            <a:r>
              <a:rPr lang="ru-RU" sz="2000" dirty="0" smtClean="0"/>
              <a:t>Вот живут они в теремочке, теремке</a:t>
            </a:r>
          </a:p>
          <a:p>
            <a:r>
              <a:rPr lang="ru-RU" sz="2000" dirty="0" smtClean="0"/>
              <a:t>Сделав дело, отдыхают смело.</a:t>
            </a:r>
          </a:p>
          <a:p>
            <a:r>
              <a:rPr lang="ru-RU" sz="2000" dirty="0" smtClean="0"/>
              <a:t>Вдруг по лугу </a:t>
            </a:r>
            <a:r>
              <a:rPr lang="ru-RU" sz="2000" b="1" i="1" dirty="0" smtClean="0"/>
              <a:t>Ферзь</a:t>
            </a:r>
            <a:r>
              <a:rPr lang="ru-RU" sz="2000" dirty="0" smtClean="0"/>
              <a:t> идет,</a:t>
            </a:r>
          </a:p>
          <a:p>
            <a:r>
              <a:rPr lang="ru-RU" sz="2000" dirty="0" smtClean="0"/>
              <a:t> Песни весело поет.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756791" y="188640"/>
            <a:ext cx="33872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Ферзь:</a:t>
            </a:r>
          </a:p>
          <a:p>
            <a:r>
              <a:rPr lang="ru-RU" sz="2000" dirty="0" smtClean="0"/>
              <a:t>Кто, кто в теремочке живет?</a:t>
            </a:r>
          </a:p>
          <a:p>
            <a:r>
              <a:rPr lang="ru-RU" sz="2000" dirty="0" smtClean="0"/>
              <a:t>Кто, кто в не высоком живет?</a:t>
            </a:r>
            <a:endParaRPr lang="ru-RU" sz="2000" dirty="0"/>
          </a:p>
        </p:txBody>
      </p:sp>
      <p:pic>
        <p:nvPicPr>
          <p:cNvPr id="5" name="Рисунок 4" descr="IMG202210191642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260648"/>
            <a:ext cx="2754306" cy="367240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1701340_6-phonoteka_org-p-shakhmatnii-fon-dlya-prezentatsii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40991" y="0"/>
            <a:ext cx="10284991" cy="6858000"/>
          </a:xfrm>
          <a:prstGeom prst="rect">
            <a:avLst/>
          </a:prstGeom>
        </p:spPr>
      </p:pic>
      <p:pic>
        <p:nvPicPr>
          <p:cNvPr id="3" name="Рисунок 2" descr="IMG202210191644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332656"/>
            <a:ext cx="3381840" cy="45091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1044624" y="188640"/>
            <a:ext cx="299235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Воспитатель:</a:t>
            </a:r>
          </a:p>
          <a:p>
            <a:r>
              <a:rPr lang="ru-RU" sz="2000" dirty="0" smtClean="0"/>
              <a:t>Вдруг откуда не возьмись</a:t>
            </a:r>
          </a:p>
          <a:p>
            <a:r>
              <a:rPr lang="ru-RU" sz="2000" dirty="0" smtClean="0"/>
              <a:t>Появился на лугу </a:t>
            </a:r>
            <a:r>
              <a:rPr lang="ru-RU" sz="2000" b="1" i="1" dirty="0" smtClean="0"/>
              <a:t>Король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Оглянулся, потянулся</a:t>
            </a:r>
          </a:p>
          <a:p>
            <a:r>
              <a:rPr lang="ru-RU" sz="2000" dirty="0" smtClean="0"/>
              <a:t>Сам с собой заговорил.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069440" y="188640"/>
            <a:ext cx="307456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Король:</a:t>
            </a:r>
          </a:p>
          <a:p>
            <a:r>
              <a:rPr lang="ru-RU" dirty="0" smtClean="0"/>
              <a:t>Кто, кто в теремочке живет?</a:t>
            </a:r>
          </a:p>
          <a:p>
            <a:r>
              <a:rPr lang="ru-RU" dirty="0" smtClean="0"/>
              <a:t>Кто, кто в не высоком живет?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348</Words>
  <Application>Microsoft Office PowerPoint</Application>
  <PresentationFormat>Экран (4:3)</PresentationFormat>
  <Paragraphs>81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Рефлексия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konakovarimma@gmail.com</dc:creator>
  <cp:lastModifiedBy>konakovarimma@gmail.com</cp:lastModifiedBy>
  <cp:revision>30</cp:revision>
  <dcterms:created xsi:type="dcterms:W3CDTF">2021-11-28T07:29:06Z</dcterms:created>
  <dcterms:modified xsi:type="dcterms:W3CDTF">2022-12-05T21:51:15Z</dcterms:modified>
</cp:coreProperties>
</file>