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6" r:id="rId8"/>
    <p:sldId id="277" r:id="rId9"/>
    <p:sldId id="262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№57» г. Сыктывкара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86688" y="1517451"/>
            <a:ext cx="7632848" cy="1614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5400" dirty="0">
                <a:solidFill>
                  <a:srgbClr val="000000"/>
                </a:solidFill>
                <a:latin typeface="Monotype Corsiva" panose="03010101010201010101" pitchFamily="66" charset="0"/>
                <a:cs typeface="Times New Roman"/>
              </a:rPr>
              <a:t>Проект </a:t>
            </a:r>
            <a:r>
              <a:rPr lang="ru-RU" sz="5400" dirty="0" smtClean="0">
                <a:solidFill>
                  <a:srgbClr val="000000"/>
                </a:solidFill>
                <a:latin typeface="Monotype Corsiva" panose="03010101010201010101" pitchFamily="66" charset="0"/>
                <a:cs typeface="Times New Roman"/>
              </a:rPr>
              <a:t>«Играй – ка»</a:t>
            </a:r>
            <a:endParaRPr lang="ru-RU" sz="5400" dirty="0"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Monotype Corsiva" panose="03010101010201010101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2081" y="799837"/>
            <a:ext cx="1044116" cy="1146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2445" y="2770963"/>
            <a:ext cx="3659109" cy="2436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37491" y="4790758"/>
            <a:ext cx="3528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Воспитатель: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Гошко Н. 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 algn="r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Музыкальный руководитель:</a:t>
            </a:r>
          </a:p>
          <a:p>
            <a:pPr algn="r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Батищева А. А.</a:t>
            </a:r>
            <a:endParaRPr lang="ru-RU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5718" y="5877272"/>
            <a:ext cx="1872564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Сыктывкар, 2022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731097"/>
            <a:ext cx="104298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306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332656"/>
            <a:ext cx="8496944" cy="2265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Итог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Ребята поняли, что каждая работа важна, что труд людей необходимо уважать, что работа должна приносить радость и пользу, что есть потребности, а есть желания, узнали, какие бывают деньги, что за деньги можно многое приобрести,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но!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есть вещи, которые не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купишь за деньги,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такие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как…забота и помощь ближним, сострадание, уважение к старшим, дружба!!!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80928"/>
            <a:ext cx="7431087" cy="277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1337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1"/>
            <a:ext cx="2880320" cy="4991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Пояснительная записка.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ts val="18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В наши дни идёт подмена многих ценностей, одни понятия заменяются другими. То, что исторически не свойственно нашему менталитету, нашей культуре, искусственно насаждается. Там, где раньше представлялись возможным только альтруизм, дружба – появляются рыночные отношения. Отсюда и возникает видимость необходимости изучения финансовой грамотности ещё в дошкольном возрасте.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548682"/>
            <a:ext cx="5040560" cy="5496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125"/>
              </a:spcBef>
              <a:spcAft>
                <a:spcPts val="1125"/>
              </a:spcAft>
            </a:pP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Актуальность.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настоящее время ребенок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поневоле встречается с </a:t>
            </a: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экономикой на каждом шагу,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даже если его не учат этому</a:t>
            </a: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Дети  узнают, что такое «деньги», «цена», «товар» и т.д.</a:t>
            </a: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Они —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зеркало мамы и папы, поэтому в плане экономии и планирования финансов они стараются подражать родителям.</a:t>
            </a:r>
          </a:p>
          <a:p>
            <a:pPr indent="450215"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Учитывая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проникновение экономики во все сферы жизнедеятельности людей, очень актуально дать детям   элементарное экономическое </a:t>
            </a: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образование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для финансового благополучия дошкольников, когда они станут взрослыми</a:t>
            </a: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 indent="450215" algn="just">
              <a:spcAft>
                <a:spcPts val="0"/>
              </a:spcAft>
            </a:pPr>
            <a:r>
              <a:rPr lang="ru-RU" dirty="0">
                <a:solidFill>
                  <a:srgbClr val="111111"/>
                </a:solidFill>
                <a:latin typeface="Times New Roman"/>
              </a:rPr>
              <a:t>Таким образом, актуальность проекта в том, чтобы за счет использования информационной среды максимально полно использовать интерес детей к экономической деятельности, оптимизировать их интеллектуальную нагрузку.</a:t>
            </a:r>
            <a:endParaRPr lang="ru-RU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34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8496944" cy="5242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ru-RU" sz="2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Цель: 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Формирование предпосылок финансовой грамотности посредством игровой </a:t>
            </a:r>
            <a:r>
              <a:rPr lang="ru-RU" sz="2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деятельности.</a:t>
            </a:r>
            <a:endParaRPr lang="ru-RU" sz="2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r>
              <a:rPr lang="ru-RU" sz="2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Задачи: </a:t>
            </a:r>
            <a:endParaRPr lang="ru-RU" sz="2200" b="1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/>
            <a:r>
              <a:rPr lang="ru-RU" sz="21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Обучающие: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1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формировать </a:t>
            </a:r>
            <a:r>
              <a:rPr lang="ru-RU" sz="21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 детей интерес к профессиональной деятельности </a:t>
            </a:r>
            <a:r>
              <a:rPr lang="ru-RU" sz="21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взрослых и социально </a:t>
            </a:r>
            <a:r>
              <a:rPr lang="ru-RU" sz="21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коммуникативные навыки в ходе </a:t>
            </a:r>
            <a:r>
              <a:rPr lang="ru-RU" sz="21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совместной игровой </a:t>
            </a:r>
            <a:r>
              <a:rPr lang="ru-RU" sz="21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деятельности (умение договариваться, уступать и др.) </a:t>
            </a:r>
            <a:endParaRPr lang="ru-RU" sz="21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/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задачи: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ответственность,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модернизировать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развивающую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- пространственную среду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способствующую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решению задач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экономического воспитания.</a:t>
            </a:r>
          </a:p>
          <a:p>
            <a:pPr algn="just"/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 задачи: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 детей навыки и привычки речевого этикета, культурного поведения в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быту, а также</a:t>
            </a:r>
            <a:r>
              <a:rPr lang="ru-RU" sz="2100" dirty="0" smtClean="0">
                <a:latin typeface="Times New Roman"/>
                <a:ea typeface="Calibri"/>
              </a:rPr>
              <a:t> </a:t>
            </a:r>
            <a:r>
              <a:rPr lang="ru-RU" sz="2100" dirty="0">
                <a:latin typeface="Times New Roman"/>
                <a:ea typeface="Calibri"/>
              </a:rPr>
              <a:t>такие </a:t>
            </a:r>
            <a:r>
              <a:rPr lang="ru-RU" sz="2100" dirty="0" smtClean="0">
                <a:latin typeface="Times New Roman"/>
                <a:ea typeface="Calibri"/>
              </a:rPr>
              <a:t>нравственные качества </a:t>
            </a:r>
            <a:r>
              <a:rPr lang="ru-RU" sz="2100" dirty="0">
                <a:latin typeface="Times New Roman"/>
                <a:ea typeface="Calibri"/>
              </a:rPr>
              <a:t>как </a:t>
            </a:r>
            <a:r>
              <a:rPr lang="ru-RU" sz="2100" dirty="0" smtClean="0">
                <a:latin typeface="Times New Roman"/>
                <a:ea typeface="Calibri"/>
              </a:rPr>
              <a:t>дружба, сострадание, забота о ближних, честность и т.д.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79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8346" y="322632"/>
            <a:ext cx="8542126" cy="6478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 проекта: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14.11.2022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18.11.2022</a:t>
            </a:r>
            <a:endParaRPr lang="ru-RU" sz="2000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познавательно-творческий</a:t>
            </a:r>
            <a:endParaRPr lang="ru-RU" sz="2000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endParaRPr lang="ru-RU" sz="2000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«Сказка»,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группы,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руководитель, родители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(законные представители)</a:t>
            </a:r>
            <a:endParaRPr lang="ru-RU" sz="2000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и методы работы:</a:t>
            </a:r>
            <a:endParaRPr lang="ru-RU" sz="2000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 беседы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ООД, дидактические и настольные игры, сюжетно –ролевые игры, чтение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художественных произведений,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мультфильмов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родителями (законными представителями):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родительского уголка</a:t>
            </a:r>
          </a:p>
          <a:p>
            <a:r>
              <a:rPr lang="ru-RU" sz="200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Интерактивное взаимодействие через группу в </a:t>
            </a:r>
            <a:r>
              <a:rPr lang="en-US" sz="200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VK</a:t>
            </a:r>
            <a:endParaRPr lang="ru-RU" sz="200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Ожидаемый результат:</a:t>
            </a:r>
            <a:r>
              <a:rPr lang="ru-RU" sz="2000" dirty="0">
                <a:solidFill>
                  <a:srgbClr val="21212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spcBef>
                <a:spcPts val="1125"/>
              </a:spcBef>
              <a:spcAft>
                <a:spcPts val="1125"/>
              </a:spcAft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Дошкольники приобретают первичные экономические знания посредством игровой деятельности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spcAft>
                <a:spcPts val="1000"/>
              </a:spcAft>
              <a:buFont typeface="Wingdings"/>
              <a:buChar char=""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Пополнится развивающая предметно – пространственная среда, способствующая экономическому воспитанию детей.</a:t>
            </a:r>
          </a:p>
          <a:p>
            <a:pPr lvl="0">
              <a:spcAft>
                <a:spcPts val="1000"/>
              </a:spcAft>
              <a:buFont typeface="Wingdings"/>
              <a:buChar char=""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Воспитание нравственных качеств личности</a:t>
            </a:r>
          </a:p>
          <a:p>
            <a:endParaRPr lang="ru-RU" sz="2000" b="1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89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35292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проектом:</a:t>
            </a:r>
          </a:p>
          <a:p>
            <a:pPr lvl="0"/>
            <a:r>
              <a:rPr lang="ru-RU" sz="1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</a:t>
            </a:r>
            <a:r>
              <a:rPr lang="ru-RU" sz="1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этап.</a:t>
            </a:r>
          </a:p>
          <a:p>
            <a:pPr lvl="0"/>
            <a:r>
              <a:rPr lang="ru-RU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Преобразование  развивающей </a:t>
            </a:r>
            <a:endParaRPr lang="ru-RU" sz="19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среды по </a:t>
            </a:r>
            <a:r>
              <a:rPr lang="ru-RU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 проекта, </a:t>
            </a:r>
            <a:endParaRPr lang="ru-RU" sz="19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необходимой </a:t>
            </a:r>
            <a:endParaRPr lang="ru-RU" sz="19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 </a:t>
            </a:r>
            <a:r>
              <a:rPr lang="ru-RU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дидактического</a:t>
            </a:r>
          </a:p>
          <a:p>
            <a:pPr lvl="0"/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</a:t>
            </a:r>
            <a:r>
              <a:rPr lang="ru-RU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026" name="Picture 2" descr="C:\Users\Наташа\Desktop\Новая папка (2)\IMG_20221108_09405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63888" y="2108470"/>
            <a:ext cx="2486716" cy="393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таша\Desktop\Новая папка (2)\IMG_20221109_07043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8184" y="548680"/>
            <a:ext cx="2434820" cy="3905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780928"/>
            <a:ext cx="2664296" cy="3552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647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97007"/>
            <a:ext cx="4176464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этап.</a:t>
            </a:r>
          </a:p>
          <a:p>
            <a:pPr lvl="0"/>
            <a:r>
              <a:rPr lang="ru-RU" sz="1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 «Познавательное развитие»</a:t>
            </a:r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0"/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ООД «Чудесный мешочек», ООД «Что такое деньги»</a:t>
            </a:r>
          </a:p>
          <a:p>
            <a:pPr lvl="0"/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мультфильмов: «Азбука денег тётушки Совы - Что такое деньги»», «</a:t>
            </a:r>
            <a:r>
              <a:rPr lang="ru-RU" sz="19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Фиксики</a:t>
            </a:r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стория вещей», «</a:t>
            </a:r>
            <a:r>
              <a:rPr lang="ru-RU" sz="19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Фиксики</a:t>
            </a:r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Деньги»</a:t>
            </a:r>
            <a:endParaRPr lang="ru-RU" sz="19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9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4709" y="3220830"/>
            <a:ext cx="3514101" cy="2150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99992" y="692696"/>
            <a:ext cx="417646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 «Речевое развитие»</a:t>
            </a:r>
          </a:p>
          <a:p>
            <a:pPr lvl="0"/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ЧХЛ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«Теремок» (о труде), Е. Благинина «Не мешайте мне трудиться» (о труде), К.И.Чуковский «Муха – Цокотуха» (о деньгах), К. И. Чуковский «Телефон» и «Как коза избушку построила» (о потребностях и возможностях), «Три поросёнка» (о рациональном выборе материала)</a:t>
            </a:r>
          </a:p>
          <a:p>
            <a:pPr lvl="0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 «Физическое развитие»</a:t>
            </a:r>
          </a:p>
          <a:p>
            <a:pPr lvl="0"/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Физминутки «Покупка»</a:t>
            </a:r>
          </a:p>
          <a:p>
            <a:pPr lvl="0"/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игры: «Товары в магазине», «Однажды хозяйка с базара пришла…» </a:t>
            </a:r>
          </a:p>
        </p:txBody>
      </p:sp>
    </p:spTree>
    <p:extLst>
      <p:ext uri="{BB962C8B-B14F-4D97-AF65-F5344CB8AC3E}">
        <p14:creationId xmlns:p14="http://schemas.microsoft.com/office/powerpoint/2010/main" val="157934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3"/>
            <a:ext cx="8208912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 «Социально – коммуникативное развитие»</a:t>
            </a:r>
          </a:p>
          <a:p>
            <a:pPr lvl="0"/>
            <a:r>
              <a:rPr lang="ru-RU" sz="1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– обсуждения</a:t>
            </a:r>
            <a:r>
              <a:rPr lang="ru-RU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«Что такое труд?», «Какие бывают профессии», «Что такое деньги?», «Как я помогаю дома»</a:t>
            </a:r>
          </a:p>
          <a:p>
            <a:pPr lvl="0"/>
            <a:r>
              <a:rPr lang="ru-RU" sz="1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Д/И:</a:t>
            </a:r>
            <a:r>
              <a:rPr lang="ru-RU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«Кому, что нужно для работы?», «Чудесный мешочек», «Профессии», «Кто, что делает?», «Разложи монетки по кошелькам</a:t>
            </a:r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9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1805" y="2080103"/>
            <a:ext cx="2989578" cy="2246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845596"/>
            <a:ext cx="3111924" cy="233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0616" y="2080103"/>
            <a:ext cx="2808312" cy="211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5458" y="3789040"/>
            <a:ext cx="3187331" cy="2390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4720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1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С/Р игры: </a:t>
            </a:r>
            <a:r>
              <a:rPr lang="ru-RU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«Магазин», «Парикмахерская», «Кафе», «Строители</a:t>
            </a:r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«Больница»</a:t>
            </a:r>
            <a:endParaRPr lang="ru-RU" sz="19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72047" y="575316"/>
            <a:ext cx="2409097" cy="1782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8605" y="1399111"/>
            <a:ext cx="2645860" cy="1943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199" y="2582281"/>
            <a:ext cx="2308945" cy="1732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33534" y="1593663"/>
            <a:ext cx="2354936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674" y="4005064"/>
            <a:ext cx="2419722" cy="1903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4126" y="3740519"/>
            <a:ext cx="2393752" cy="1799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4242" y="4544405"/>
            <a:ext cx="2241808" cy="1756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397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04664"/>
            <a:ext cx="676875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этап. </a:t>
            </a:r>
          </a:p>
          <a:p>
            <a:pPr lvl="0" algn="ctr"/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Развлечение «Подарок для именинницы»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305650"/>
            <a:ext cx="3402378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305649"/>
            <a:ext cx="3402379" cy="4536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835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925</TotalTime>
  <Words>541</Words>
  <Application>Microsoft Office PowerPoint</Application>
  <PresentationFormat>Экран (4:3)</PresentationFormat>
  <Paragraphs>60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Наташа</cp:lastModifiedBy>
  <cp:revision>52</cp:revision>
  <dcterms:created xsi:type="dcterms:W3CDTF">2022-11-01T11:43:33Z</dcterms:created>
  <dcterms:modified xsi:type="dcterms:W3CDTF">2022-12-06T10:38:52Z</dcterms:modified>
</cp:coreProperties>
</file>