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E16F-5CF8-4941-BD41-DF5DD7F0ED2E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8BFE-B837-43EC-B70D-9A060048D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101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E16F-5CF8-4941-BD41-DF5DD7F0ED2E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8BFE-B837-43EC-B70D-9A060048D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043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E16F-5CF8-4941-BD41-DF5DD7F0ED2E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8BFE-B837-43EC-B70D-9A060048D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650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E16F-5CF8-4941-BD41-DF5DD7F0ED2E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8BFE-B837-43EC-B70D-9A060048D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712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E16F-5CF8-4941-BD41-DF5DD7F0ED2E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8BFE-B837-43EC-B70D-9A060048D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144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E16F-5CF8-4941-BD41-DF5DD7F0ED2E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8BFE-B837-43EC-B70D-9A060048D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624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E16F-5CF8-4941-BD41-DF5DD7F0ED2E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8BFE-B837-43EC-B70D-9A060048D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987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E16F-5CF8-4941-BD41-DF5DD7F0ED2E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8BFE-B837-43EC-B70D-9A060048D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396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E16F-5CF8-4941-BD41-DF5DD7F0ED2E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8BFE-B837-43EC-B70D-9A060048D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240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E16F-5CF8-4941-BD41-DF5DD7F0ED2E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8BFE-B837-43EC-B70D-9A060048D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4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DE16F-5CF8-4941-BD41-DF5DD7F0ED2E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78BFE-B837-43EC-B70D-9A060048D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220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DE16F-5CF8-4941-BD41-DF5DD7F0ED2E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78BFE-B837-43EC-B70D-9A060048D0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96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6.jp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221" y="2948152"/>
            <a:ext cx="3552497" cy="2664373"/>
          </a:xfrm>
          <a:prstGeom prst="rect">
            <a:avLst/>
          </a:prstGeom>
        </p:spPr>
      </p:pic>
      <p:sp>
        <p:nvSpPr>
          <p:cNvPr id="7" name="Выноска-облако 6"/>
          <p:cNvSpPr/>
          <p:nvPr/>
        </p:nvSpPr>
        <p:spPr>
          <a:xfrm>
            <a:off x="3972910" y="567559"/>
            <a:ext cx="3610303" cy="217564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59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657" y="1314450"/>
            <a:ext cx="5143500" cy="5143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73" y="2812174"/>
            <a:ext cx="4091152" cy="30683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907" y="679888"/>
            <a:ext cx="2132286" cy="213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42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38" y="1545021"/>
            <a:ext cx="4056993" cy="3042745"/>
          </a:xfrm>
          <a:prstGeom prst="rect">
            <a:avLst/>
          </a:prstGeom>
        </p:spPr>
      </p:pic>
      <p:pic>
        <p:nvPicPr>
          <p:cNvPr id="3" name="Рисунок 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345" y="358666"/>
            <a:ext cx="2066597" cy="2066597"/>
          </a:xfrm>
          <a:prstGeom prst="rect">
            <a:avLst/>
          </a:prstGeom>
        </p:spPr>
      </p:pic>
      <p:pic>
        <p:nvPicPr>
          <p:cNvPr id="4" name="Рисунок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983" y="2845676"/>
            <a:ext cx="1862959" cy="1862959"/>
          </a:xfrm>
          <a:prstGeom prst="rect">
            <a:avLst/>
          </a:prstGeom>
        </p:spPr>
      </p:pic>
      <p:pic>
        <p:nvPicPr>
          <p:cNvPr id="5" name="Рисунок 4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5466" y="4587766"/>
            <a:ext cx="2021928" cy="2021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34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0" y="888781"/>
            <a:ext cx="5143500" cy="5143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47" y="1316914"/>
            <a:ext cx="3520308" cy="2640231"/>
          </a:xfrm>
          <a:prstGeom prst="rect">
            <a:avLst/>
          </a:prstGeom>
        </p:spPr>
      </p:pic>
      <p:sp>
        <p:nvSpPr>
          <p:cNvPr id="4" name="Овал 3">
            <a:hlinkClick r:id="rId5" action="ppaction://hlinksldjump"/>
          </p:cNvPr>
          <p:cNvSpPr/>
          <p:nvPr/>
        </p:nvSpPr>
        <p:spPr>
          <a:xfrm>
            <a:off x="5076497" y="4414345"/>
            <a:ext cx="2948151" cy="14819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вернуться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198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550" y="483476"/>
            <a:ext cx="3968109" cy="34106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417129" y="809953"/>
            <a:ext cx="51435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43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</Words>
  <Application>Microsoft Office PowerPoint</Application>
  <PresentationFormat>Широкоэкранный</PresentationFormat>
  <Paragraphs>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4</cp:revision>
  <dcterms:created xsi:type="dcterms:W3CDTF">2022-12-06T16:21:01Z</dcterms:created>
  <dcterms:modified xsi:type="dcterms:W3CDTF">2022-12-06T17:08:18Z</dcterms:modified>
</cp:coreProperties>
</file>