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9" r:id="rId3"/>
    <p:sldId id="257" r:id="rId4"/>
    <p:sldId id="258" r:id="rId5"/>
    <p:sldId id="270" r:id="rId6"/>
    <p:sldId id="271" r:id="rId7"/>
    <p:sldId id="276" r:id="rId8"/>
    <p:sldId id="275" r:id="rId9"/>
    <p:sldId id="274" r:id="rId10"/>
    <p:sldId id="272" r:id="rId11"/>
    <p:sldId id="27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9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D6023-B5A3-4EF1-AE6E-CE83C3B5C2A5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61E9A-5985-4C34-8A71-56B9902F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14290"/>
            <a:ext cx="8429652" cy="631400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00298" y="2571744"/>
            <a:ext cx="61436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Предметно развивающая среда «Русская горница»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pic>
        <p:nvPicPr>
          <p:cNvPr id="2" name="Рисунок 1" descr="20221205_1341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834015" y="2880705"/>
            <a:ext cx="4500562" cy="202525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3" name="Содержимое 7" descr="SDC134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3143248"/>
            <a:ext cx="3733800" cy="280193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85787" y="0"/>
            <a:ext cx="881057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Хранители русской горницы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Дед Фома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pic>
        <p:nvPicPr>
          <p:cNvPr id="3" name="Рисунок 2" descr="20221205_134356.jpg"/>
          <p:cNvPicPr>
            <a:picLocks noChangeAspect="1"/>
          </p:cNvPicPr>
          <p:nvPr/>
        </p:nvPicPr>
        <p:blipFill>
          <a:blip r:embed="rId3" cstate="email"/>
          <a:srcRect l="25781"/>
          <a:stretch>
            <a:fillRect/>
          </a:stretch>
        </p:blipFill>
        <p:spPr>
          <a:xfrm rot="4238644">
            <a:off x="748924" y="2486304"/>
            <a:ext cx="3724349" cy="2258127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Рисунок 3" descr="20221206_105625.jpg"/>
          <p:cNvPicPr>
            <a:picLocks noChangeAspect="1"/>
          </p:cNvPicPr>
          <p:nvPr/>
        </p:nvPicPr>
        <p:blipFill>
          <a:blip r:embed="rId4" cstate="email"/>
          <a:srcRect l="30469" t="5396" r="13281" b="10069"/>
          <a:stretch>
            <a:fillRect/>
          </a:stretch>
        </p:blipFill>
        <p:spPr>
          <a:xfrm rot="6647533">
            <a:off x="4394279" y="2475226"/>
            <a:ext cx="3910651" cy="2644662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 rot="20539649">
            <a:off x="185343" y="969274"/>
            <a:ext cx="334192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Колобок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295474">
            <a:off x="5181207" y="1028067"/>
            <a:ext cx="386087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Домовенок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2911" y="2967335"/>
            <a:ext cx="84822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просмотр!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7" y="357165"/>
            <a:ext cx="8358247" cy="6260523"/>
          </a:xfrm>
          <a:prstGeom prst="rect">
            <a:avLst/>
          </a:prstGeom>
        </p:spPr>
      </p:pic>
      <p:pic>
        <p:nvPicPr>
          <p:cNvPr id="4" name="Содержимое 3" descr="SDC13387.JPG"/>
          <p:cNvPicPr>
            <a:picLocks noGrp="1" noChangeAspect="1"/>
          </p:cNvPicPr>
          <p:nvPr>
            <p:ph idx="4294967295"/>
          </p:nvPr>
        </p:nvPicPr>
        <p:blipFill>
          <a:blip r:embed="rId3" cstate="email"/>
          <a:srcRect t="12627" b="5296"/>
          <a:stretch>
            <a:fillRect/>
          </a:stretch>
        </p:blipFill>
        <p:spPr>
          <a:xfrm>
            <a:off x="1571604" y="1928802"/>
            <a:ext cx="6267816" cy="3857652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28662" y="857232"/>
            <a:ext cx="72880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«Русская горница»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85728"/>
            <a:ext cx="8572561" cy="6421049"/>
          </a:xfrm>
          <a:prstGeom prst="rect">
            <a:avLst/>
          </a:prstGeom>
        </p:spPr>
      </p:pic>
      <p:pic>
        <p:nvPicPr>
          <p:cNvPr id="7" name="Picture 2" descr="F:\SDC1339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1142976" y="2643182"/>
            <a:ext cx="355758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10" name="Содержимое 9" descr="SDC13383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email"/>
          <a:stretch>
            <a:fillRect/>
          </a:stretch>
        </p:blipFill>
        <p:spPr>
          <a:xfrm rot="5400000">
            <a:off x="4995075" y="3077363"/>
            <a:ext cx="4041775" cy="3030538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Picture 4" descr="F:\ЮЛЯ\76ccc322dd0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3571876"/>
            <a:ext cx="10496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Ирина\Desktop\Новая папка (3)\fire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5214950"/>
            <a:ext cx="760015" cy="77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786314" y="1857365"/>
            <a:ext cx="371477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Красный угол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714356"/>
            <a:ext cx="72152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Интерьер русской горницы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5" y="1857365"/>
            <a:ext cx="400052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Русская печь, полати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pic>
        <p:nvPicPr>
          <p:cNvPr id="7" name="Содержимое 6" descr="SDC13385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642910" y="1928802"/>
            <a:ext cx="3732213" cy="2801938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Содержимое 7" descr="SDC13408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4857752" y="1928802"/>
            <a:ext cx="3733800" cy="2801938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319876" y="1000108"/>
            <a:ext cx="453813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«Светлица»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8572561" cy="6421049"/>
          </a:xfrm>
          <a:prstGeom prst="rect">
            <a:avLst/>
          </a:prstGeom>
        </p:spPr>
      </p:pic>
      <p:pic>
        <p:nvPicPr>
          <p:cNvPr id="3" name="Рисунок 2" descr="20221205_134245.jpg"/>
          <p:cNvPicPr>
            <a:picLocks noChangeAspect="1"/>
          </p:cNvPicPr>
          <p:nvPr/>
        </p:nvPicPr>
        <p:blipFill>
          <a:blip r:embed="rId3" cstate="email"/>
          <a:srcRect l="25000" t="11805" r="25781" b="4861"/>
          <a:stretch>
            <a:fillRect/>
          </a:stretch>
        </p:blipFill>
        <p:spPr>
          <a:xfrm>
            <a:off x="714348" y="1714488"/>
            <a:ext cx="2857520" cy="217715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Рисунок 3" descr="20221205_134252.jpg"/>
          <p:cNvPicPr>
            <a:picLocks noChangeAspect="1"/>
          </p:cNvPicPr>
          <p:nvPr/>
        </p:nvPicPr>
        <p:blipFill>
          <a:blip r:embed="rId4" cstate="email"/>
          <a:srcRect l="27343" t="10069" r="24219" b="6597"/>
          <a:stretch>
            <a:fillRect/>
          </a:stretch>
        </p:blipFill>
        <p:spPr>
          <a:xfrm rot="5400000">
            <a:off x="3085196" y="3915672"/>
            <a:ext cx="3045045" cy="235745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5" name="Рисунок 4" descr="20221205_134326.jpg"/>
          <p:cNvPicPr>
            <a:picLocks noChangeAspect="1"/>
          </p:cNvPicPr>
          <p:nvPr/>
        </p:nvPicPr>
        <p:blipFill>
          <a:blip r:embed="rId5" cstate="email"/>
          <a:srcRect l="22656" r="21094" b="8333"/>
          <a:stretch>
            <a:fillRect/>
          </a:stretch>
        </p:blipFill>
        <p:spPr>
          <a:xfrm>
            <a:off x="5500694" y="1643050"/>
            <a:ext cx="3019891" cy="221457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73" y="571480"/>
            <a:ext cx="81439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Дидактический материал для ознакомления детей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прикладным искусст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вом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pic>
        <p:nvPicPr>
          <p:cNvPr id="3" name="Рисунок 2" descr="20221205_134508.jpg"/>
          <p:cNvPicPr>
            <a:picLocks noChangeAspect="1"/>
          </p:cNvPicPr>
          <p:nvPr/>
        </p:nvPicPr>
        <p:blipFill>
          <a:blip r:embed="rId3" cstate="email"/>
          <a:srcRect l="36719" t="5208" r="20712"/>
          <a:stretch>
            <a:fillRect/>
          </a:stretch>
        </p:blipFill>
        <p:spPr>
          <a:xfrm rot="4377250">
            <a:off x="1023752" y="1304372"/>
            <a:ext cx="3032711" cy="303889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Рисунок 3" descr="20221205_134543.jpg"/>
          <p:cNvPicPr>
            <a:picLocks noChangeAspect="1"/>
          </p:cNvPicPr>
          <p:nvPr/>
        </p:nvPicPr>
        <p:blipFill>
          <a:blip r:embed="rId4" cstate="email"/>
          <a:srcRect l="37500" r="19285"/>
          <a:stretch>
            <a:fillRect/>
          </a:stretch>
        </p:blipFill>
        <p:spPr>
          <a:xfrm rot="5750065">
            <a:off x="5482319" y="1156109"/>
            <a:ext cx="2848733" cy="296639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5" name="Рисунок 4" descr="20221205_134609.jpg"/>
          <p:cNvPicPr>
            <a:picLocks noChangeAspect="1"/>
          </p:cNvPicPr>
          <p:nvPr/>
        </p:nvPicPr>
        <p:blipFill>
          <a:blip r:embed="rId5" cstate="email"/>
          <a:srcRect l="28125" t="6597" r="27344"/>
          <a:stretch>
            <a:fillRect/>
          </a:stretch>
        </p:blipFill>
        <p:spPr>
          <a:xfrm>
            <a:off x="3428992" y="3786190"/>
            <a:ext cx="2786082" cy="2629661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pic>
        <p:nvPicPr>
          <p:cNvPr id="7" name="Содержимое 6" descr="SDC13443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785786" y="2071678"/>
            <a:ext cx="3732213" cy="2801938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Содержимое 7" descr="SDC13442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4714876" y="2786058"/>
            <a:ext cx="3733800" cy="2801938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928663" y="1214422"/>
            <a:ext cx="36433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Русские матрешки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5" y="1643050"/>
            <a:ext cx="457203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Иллюстрации русских народных росписей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pic>
        <p:nvPicPr>
          <p:cNvPr id="7" name="Содержимое 6" descr="SDC13446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928662" y="3000372"/>
            <a:ext cx="3732213" cy="2801938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Содержимое 7" descr="SDC13445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email"/>
          <a:stretch>
            <a:fillRect/>
          </a:stretch>
        </p:blipFill>
        <p:spPr>
          <a:xfrm rot="5400000">
            <a:off x="4749010" y="2680486"/>
            <a:ext cx="3733800" cy="2801937"/>
          </a:xfr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71473" y="571481"/>
            <a:ext cx="79296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Изделия, сделанные своими руками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9" y="2214555"/>
            <a:ext cx="40005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Гжельская игрушка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48" y="1428737"/>
            <a:ext cx="442915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Дымковская игрушка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226976_32-p-fon-v-russkom-narodnom-stile-dlya-prezenta-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72561" cy="6421049"/>
          </a:xfrm>
          <a:prstGeom prst="rect">
            <a:avLst/>
          </a:prstGeom>
        </p:spPr>
      </p:pic>
      <p:pic>
        <p:nvPicPr>
          <p:cNvPr id="3" name="Содержимое 6" descr="SDC13444.JPG"/>
          <p:cNvPicPr>
            <a:picLocks noChangeAspect="1"/>
          </p:cNvPicPr>
          <p:nvPr/>
        </p:nvPicPr>
        <p:blipFill>
          <a:blip r:embed="rId3" cstate="email"/>
          <a:srcRect r="28330"/>
          <a:stretch>
            <a:fillRect/>
          </a:stretch>
        </p:blipFill>
        <p:spPr>
          <a:xfrm>
            <a:off x="1214414" y="2643182"/>
            <a:ext cx="3137924" cy="328614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Содержимое 7" descr="SDC134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799705" y="2749824"/>
            <a:ext cx="3732415" cy="2801389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3" y="2000240"/>
            <a:ext cx="414340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Дымковская  игрушка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643050"/>
            <a:ext cx="4357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Каргопольская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игрушка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62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развивающей среды</dc:title>
  <dc:creator>Галина</dc:creator>
  <cp:lastModifiedBy>Ирина</cp:lastModifiedBy>
  <cp:revision>20</cp:revision>
  <dcterms:created xsi:type="dcterms:W3CDTF">2014-03-06T08:32:22Z</dcterms:created>
  <dcterms:modified xsi:type="dcterms:W3CDTF">2022-12-06T06:52:32Z</dcterms:modified>
</cp:coreProperties>
</file>