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76" r:id="rId5"/>
    <p:sldId id="262" r:id="rId6"/>
    <p:sldId id="277" r:id="rId7"/>
    <p:sldId id="263" r:id="rId8"/>
    <p:sldId id="275" r:id="rId9"/>
    <p:sldId id="264" r:id="rId10"/>
    <p:sldId id="273" r:id="rId11"/>
    <p:sldId id="279" r:id="rId12"/>
    <p:sldId id="27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A3EF9E-D60F-4D11-8F59-54F1909F80B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B731666-EE60-4E49-800D-21AA03B32B88}">
      <dgm:prSet phldrT="[Текст]"/>
      <dgm:spPr/>
      <dgm:t>
        <a:bodyPr/>
        <a:lstStyle/>
        <a:p>
          <a:r>
            <a:rPr lang="ru-RU" dirty="0" smtClean="0"/>
            <a:t>Модель патриотического воспитания</a:t>
          </a:r>
          <a:endParaRPr lang="ru-RU" dirty="0"/>
        </a:p>
      </dgm:t>
    </dgm:pt>
    <dgm:pt modelId="{E0F423CE-334F-417C-ACF6-D456DCED0D30}" type="parTrans" cxnId="{8B40AA6C-057D-4A8C-BCB1-7AD608D44CD9}">
      <dgm:prSet/>
      <dgm:spPr/>
      <dgm:t>
        <a:bodyPr/>
        <a:lstStyle/>
        <a:p>
          <a:endParaRPr lang="ru-RU"/>
        </a:p>
      </dgm:t>
    </dgm:pt>
    <dgm:pt modelId="{06203073-8193-4DE2-BC9B-86ABBD0ECBE8}" type="sibTrans" cxnId="{8B40AA6C-057D-4A8C-BCB1-7AD608D44CD9}">
      <dgm:prSet/>
      <dgm:spPr/>
      <dgm:t>
        <a:bodyPr/>
        <a:lstStyle/>
        <a:p>
          <a:endParaRPr lang="ru-RU"/>
        </a:p>
      </dgm:t>
    </dgm:pt>
    <dgm:pt modelId="{CDAF775A-97A4-4950-976A-3019E23BD2D7}">
      <dgm:prSet phldrT="[Текст]"/>
      <dgm:spPr/>
      <dgm:t>
        <a:bodyPr/>
        <a:lstStyle/>
        <a:p>
          <a:r>
            <a:rPr lang="ru-RU" dirty="0" smtClean="0"/>
            <a:t>Экологическое</a:t>
          </a:r>
          <a:endParaRPr lang="ru-RU" dirty="0"/>
        </a:p>
      </dgm:t>
    </dgm:pt>
    <dgm:pt modelId="{AF06F27C-42F1-4B73-8092-D635FFC56C50}" type="parTrans" cxnId="{2FDB74C0-FACB-4FC1-A778-07A41300EFE7}">
      <dgm:prSet/>
      <dgm:spPr/>
      <dgm:t>
        <a:bodyPr/>
        <a:lstStyle/>
        <a:p>
          <a:endParaRPr lang="ru-RU"/>
        </a:p>
      </dgm:t>
    </dgm:pt>
    <dgm:pt modelId="{B30DE165-0C57-4EB9-A165-9E3BE976D770}" type="sibTrans" cxnId="{2FDB74C0-FACB-4FC1-A778-07A41300EFE7}">
      <dgm:prSet/>
      <dgm:spPr/>
      <dgm:t>
        <a:bodyPr/>
        <a:lstStyle/>
        <a:p>
          <a:endParaRPr lang="ru-RU"/>
        </a:p>
      </dgm:t>
    </dgm:pt>
    <dgm:pt modelId="{1EB5FB59-867C-4720-B219-624C834122CD}">
      <dgm:prSet phldrT="[Текст]"/>
      <dgm:spPr/>
      <dgm:t>
        <a:bodyPr/>
        <a:lstStyle/>
        <a:p>
          <a:r>
            <a:rPr lang="ru-RU" dirty="0" smtClean="0"/>
            <a:t>Историко - краеведческое</a:t>
          </a:r>
          <a:endParaRPr lang="ru-RU" dirty="0"/>
        </a:p>
      </dgm:t>
    </dgm:pt>
    <dgm:pt modelId="{8840A14B-5D2B-45CE-BC3F-808CEF113CB4}" type="parTrans" cxnId="{EDC9ED37-22DD-410C-95BD-96A868EB8E33}">
      <dgm:prSet/>
      <dgm:spPr/>
      <dgm:t>
        <a:bodyPr/>
        <a:lstStyle/>
        <a:p>
          <a:endParaRPr lang="ru-RU"/>
        </a:p>
      </dgm:t>
    </dgm:pt>
    <dgm:pt modelId="{D8A0BEA1-4818-44DF-9E39-942EA07C89F9}" type="sibTrans" cxnId="{EDC9ED37-22DD-410C-95BD-96A868EB8E33}">
      <dgm:prSet/>
      <dgm:spPr/>
      <dgm:t>
        <a:bodyPr/>
        <a:lstStyle/>
        <a:p>
          <a:endParaRPr lang="ru-RU"/>
        </a:p>
      </dgm:t>
    </dgm:pt>
    <dgm:pt modelId="{BFB4A88A-08D0-4247-9252-EB3646EA6A39}">
      <dgm:prSet phldrT="[Текст]"/>
      <dgm:spPr/>
      <dgm:t>
        <a:bodyPr/>
        <a:lstStyle/>
        <a:p>
          <a:r>
            <a:rPr lang="ru-RU" dirty="0" smtClean="0"/>
            <a:t>Культурное </a:t>
          </a:r>
          <a:endParaRPr lang="ru-RU" dirty="0"/>
        </a:p>
      </dgm:t>
    </dgm:pt>
    <dgm:pt modelId="{496E07CF-F579-4D66-91E9-047822216601}" type="parTrans" cxnId="{D6447A44-B0C4-4D64-B357-D40AC12C672D}">
      <dgm:prSet/>
      <dgm:spPr/>
      <dgm:t>
        <a:bodyPr/>
        <a:lstStyle/>
        <a:p>
          <a:endParaRPr lang="ru-RU"/>
        </a:p>
      </dgm:t>
    </dgm:pt>
    <dgm:pt modelId="{5FF1DF17-1CC3-4E4E-96DA-8A4C8FCEDA5C}" type="sibTrans" cxnId="{D6447A44-B0C4-4D64-B357-D40AC12C672D}">
      <dgm:prSet/>
      <dgm:spPr/>
      <dgm:t>
        <a:bodyPr/>
        <a:lstStyle/>
        <a:p>
          <a:endParaRPr lang="ru-RU"/>
        </a:p>
      </dgm:t>
    </dgm:pt>
    <dgm:pt modelId="{CF3C8D66-74D2-4E9D-8719-D7D089B337BC}" type="pres">
      <dgm:prSet presAssocID="{CBA3EF9E-D60F-4D11-8F59-54F1909F80B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0CE6DA8-C989-4D84-A965-F9EE589C5BC0}" type="pres">
      <dgm:prSet presAssocID="{9B731666-EE60-4E49-800D-21AA03B32B88}" presName="hierRoot1" presStyleCnt="0">
        <dgm:presLayoutVars>
          <dgm:hierBranch val="init"/>
        </dgm:presLayoutVars>
      </dgm:prSet>
      <dgm:spPr/>
    </dgm:pt>
    <dgm:pt modelId="{D4BADA39-AF4E-4E14-8BBF-7D94B6374983}" type="pres">
      <dgm:prSet presAssocID="{9B731666-EE60-4E49-800D-21AA03B32B88}" presName="rootComposite1" presStyleCnt="0"/>
      <dgm:spPr/>
    </dgm:pt>
    <dgm:pt modelId="{59A3F081-EA5E-40FF-9383-DC86CCDF4F14}" type="pres">
      <dgm:prSet presAssocID="{9B731666-EE60-4E49-800D-21AA03B32B8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24049C-3A2A-4EA1-AF25-A226A764C290}" type="pres">
      <dgm:prSet presAssocID="{9B731666-EE60-4E49-800D-21AA03B32B8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4EFF4D1-0F2F-4BD7-8062-0006CACF57FB}" type="pres">
      <dgm:prSet presAssocID="{9B731666-EE60-4E49-800D-21AA03B32B88}" presName="hierChild2" presStyleCnt="0"/>
      <dgm:spPr/>
    </dgm:pt>
    <dgm:pt modelId="{E03FCBD2-01B2-4D1C-9504-FA5141E212B2}" type="pres">
      <dgm:prSet presAssocID="{AF06F27C-42F1-4B73-8092-D635FFC56C50}" presName="Name37" presStyleLbl="parChTrans1D2" presStyleIdx="0" presStyleCnt="3"/>
      <dgm:spPr/>
      <dgm:t>
        <a:bodyPr/>
        <a:lstStyle/>
        <a:p>
          <a:endParaRPr lang="ru-RU"/>
        </a:p>
      </dgm:t>
    </dgm:pt>
    <dgm:pt modelId="{47B0345A-8816-4C3F-8F8C-67B0FC6B7239}" type="pres">
      <dgm:prSet presAssocID="{CDAF775A-97A4-4950-976A-3019E23BD2D7}" presName="hierRoot2" presStyleCnt="0">
        <dgm:presLayoutVars>
          <dgm:hierBranch val="init"/>
        </dgm:presLayoutVars>
      </dgm:prSet>
      <dgm:spPr/>
    </dgm:pt>
    <dgm:pt modelId="{833452FE-C723-45B9-AAA0-09E2C4C13B2C}" type="pres">
      <dgm:prSet presAssocID="{CDAF775A-97A4-4950-976A-3019E23BD2D7}" presName="rootComposite" presStyleCnt="0"/>
      <dgm:spPr/>
    </dgm:pt>
    <dgm:pt modelId="{C1663412-7A34-4830-AF28-43FBFF7D5E8E}" type="pres">
      <dgm:prSet presAssocID="{CDAF775A-97A4-4950-976A-3019E23BD2D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E975AC-EE06-47F7-B2A8-6C754A2D694E}" type="pres">
      <dgm:prSet presAssocID="{CDAF775A-97A4-4950-976A-3019E23BD2D7}" presName="rootConnector" presStyleLbl="node2" presStyleIdx="0" presStyleCnt="3"/>
      <dgm:spPr/>
      <dgm:t>
        <a:bodyPr/>
        <a:lstStyle/>
        <a:p>
          <a:endParaRPr lang="ru-RU"/>
        </a:p>
      </dgm:t>
    </dgm:pt>
    <dgm:pt modelId="{9908E6FF-7ECA-4A99-884C-4FC903FABC55}" type="pres">
      <dgm:prSet presAssocID="{CDAF775A-97A4-4950-976A-3019E23BD2D7}" presName="hierChild4" presStyleCnt="0"/>
      <dgm:spPr/>
    </dgm:pt>
    <dgm:pt modelId="{927A167F-53DC-4A91-AD33-A4DE370521DB}" type="pres">
      <dgm:prSet presAssocID="{CDAF775A-97A4-4950-976A-3019E23BD2D7}" presName="hierChild5" presStyleCnt="0"/>
      <dgm:spPr/>
    </dgm:pt>
    <dgm:pt modelId="{84A5F671-181A-47E1-AEEE-AB46A45D186E}" type="pres">
      <dgm:prSet presAssocID="{8840A14B-5D2B-45CE-BC3F-808CEF113CB4}" presName="Name37" presStyleLbl="parChTrans1D2" presStyleIdx="1" presStyleCnt="3"/>
      <dgm:spPr/>
      <dgm:t>
        <a:bodyPr/>
        <a:lstStyle/>
        <a:p>
          <a:endParaRPr lang="ru-RU"/>
        </a:p>
      </dgm:t>
    </dgm:pt>
    <dgm:pt modelId="{AB296360-5D02-4BB4-9DD8-AD6CB5CAA330}" type="pres">
      <dgm:prSet presAssocID="{1EB5FB59-867C-4720-B219-624C834122CD}" presName="hierRoot2" presStyleCnt="0">
        <dgm:presLayoutVars>
          <dgm:hierBranch val="init"/>
        </dgm:presLayoutVars>
      </dgm:prSet>
      <dgm:spPr/>
    </dgm:pt>
    <dgm:pt modelId="{06E6FD1E-95BA-41F4-BE7C-394ACB245E9F}" type="pres">
      <dgm:prSet presAssocID="{1EB5FB59-867C-4720-B219-624C834122CD}" presName="rootComposite" presStyleCnt="0"/>
      <dgm:spPr/>
    </dgm:pt>
    <dgm:pt modelId="{9C95D861-235A-4BB7-BB37-38BA9EABC5EA}" type="pres">
      <dgm:prSet presAssocID="{1EB5FB59-867C-4720-B219-624C834122C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E5312E-E6B0-43DC-B064-DD2067A8B287}" type="pres">
      <dgm:prSet presAssocID="{1EB5FB59-867C-4720-B219-624C834122CD}" presName="rootConnector" presStyleLbl="node2" presStyleIdx="1" presStyleCnt="3"/>
      <dgm:spPr/>
      <dgm:t>
        <a:bodyPr/>
        <a:lstStyle/>
        <a:p>
          <a:endParaRPr lang="ru-RU"/>
        </a:p>
      </dgm:t>
    </dgm:pt>
    <dgm:pt modelId="{BFFBDA71-9A47-426C-B56E-2A871CDA0D15}" type="pres">
      <dgm:prSet presAssocID="{1EB5FB59-867C-4720-B219-624C834122CD}" presName="hierChild4" presStyleCnt="0"/>
      <dgm:spPr/>
    </dgm:pt>
    <dgm:pt modelId="{B42FE40B-F7A8-4AF4-BA83-8C9617612B2C}" type="pres">
      <dgm:prSet presAssocID="{1EB5FB59-867C-4720-B219-624C834122CD}" presName="hierChild5" presStyleCnt="0"/>
      <dgm:spPr/>
    </dgm:pt>
    <dgm:pt modelId="{8B85AE54-2429-42A3-9D5B-C7E0B3D08BB0}" type="pres">
      <dgm:prSet presAssocID="{496E07CF-F579-4D66-91E9-047822216601}" presName="Name37" presStyleLbl="parChTrans1D2" presStyleIdx="2" presStyleCnt="3"/>
      <dgm:spPr/>
      <dgm:t>
        <a:bodyPr/>
        <a:lstStyle/>
        <a:p>
          <a:endParaRPr lang="ru-RU"/>
        </a:p>
      </dgm:t>
    </dgm:pt>
    <dgm:pt modelId="{7EE9EBD3-62C1-4B49-A659-0A513AFF47D6}" type="pres">
      <dgm:prSet presAssocID="{BFB4A88A-08D0-4247-9252-EB3646EA6A39}" presName="hierRoot2" presStyleCnt="0">
        <dgm:presLayoutVars>
          <dgm:hierBranch val="init"/>
        </dgm:presLayoutVars>
      </dgm:prSet>
      <dgm:spPr/>
    </dgm:pt>
    <dgm:pt modelId="{FEB011E1-A188-40AE-A373-470962E88CF4}" type="pres">
      <dgm:prSet presAssocID="{BFB4A88A-08D0-4247-9252-EB3646EA6A39}" presName="rootComposite" presStyleCnt="0"/>
      <dgm:spPr/>
    </dgm:pt>
    <dgm:pt modelId="{B4574D6F-283F-4872-A365-5E040E120228}" type="pres">
      <dgm:prSet presAssocID="{BFB4A88A-08D0-4247-9252-EB3646EA6A3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C637B3-E6C8-4F71-8436-5DD7D5F0DA0B}" type="pres">
      <dgm:prSet presAssocID="{BFB4A88A-08D0-4247-9252-EB3646EA6A39}" presName="rootConnector" presStyleLbl="node2" presStyleIdx="2" presStyleCnt="3"/>
      <dgm:spPr/>
      <dgm:t>
        <a:bodyPr/>
        <a:lstStyle/>
        <a:p>
          <a:endParaRPr lang="ru-RU"/>
        </a:p>
      </dgm:t>
    </dgm:pt>
    <dgm:pt modelId="{4D4112AB-556E-485E-B051-4F9897ACE083}" type="pres">
      <dgm:prSet presAssocID="{BFB4A88A-08D0-4247-9252-EB3646EA6A39}" presName="hierChild4" presStyleCnt="0"/>
      <dgm:spPr/>
    </dgm:pt>
    <dgm:pt modelId="{522A9CFB-99A2-477E-97AB-28DFC612AD73}" type="pres">
      <dgm:prSet presAssocID="{BFB4A88A-08D0-4247-9252-EB3646EA6A39}" presName="hierChild5" presStyleCnt="0"/>
      <dgm:spPr/>
    </dgm:pt>
    <dgm:pt modelId="{47ED1C0D-AFB9-4F6C-AC65-992AA1921992}" type="pres">
      <dgm:prSet presAssocID="{9B731666-EE60-4E49-800D-21AA03B32B88}" presName="hierChild3" presStyleCnt="0"/>
      <dgm:spPr/>
    </dgm:pt>
  </dgm:ptLst>
  <dgm:cxnLst>
    <dgm:cxn modelId="{7B6968E8-6F41-466C-8B60-1EDA573E16EA}" type="presOf" srcId="{1EB5FB59-867C-4720-B219-624C834122CD}" destId="{9C95D861-235A-4BB7-BB37-38BA9EABC5EA}" srcOrd="0" destOrd="0" presId="urn:microsoft.com/office/officeart/2005/8/layout/orgChart1"/>
    <dgm:cxn modelId="{2FDB74C0-FACB-4FC1-A778-07A41300EFE7}" srcId="{9B731666-EE60-4E49-800D-21AA03B32B88}" destId="{CDAF775A-97A4-4950-976A-3019E23BD2D7}" srcOrd="0" destOrd="0" parTransId="{AF06F27C-42F1-4B73-8092-D635FFC56C50}" sibTransId="{B30DE165-0C57-4EB9-A165-9E3BE976D770}"/>
    <dgm:cxn modelId="{DAA81A82-4DC8-4453-918A-74FEC5BB8C68}" type="presOf" srcId="{BFB4A88A-08D0-4247-9252-EB3646EA6A39}" destId="{B4574D6F-283F-4872-A365-5E040E120228}" srcOrd="0" destOrd="0" presId="urn:microsoft.com/office/officeart/2005/8/layout/orgChart1"/>
    <dgm:cxn modelId="{CF2A4905-6335-4927-BE32-A2AF0BB49AA3}" type="presOf" srcId="{1EB5FB59-867C-4720-B219-624C834122CD}" destId="{ACE5312E-E6B0-43DC-B064-DD2067A8B287}" srcOrd="1" destOrd="0" presId="urn:microsoft.com/office/officeart/2005/8/layout/orgChart1"/>
    <dgm:cxn modelId="{02DFA1A7-C294-4AE8-8C6F-A33ECFD82E43}" type="presOf" srcId="{CBA3EF9E-D60F-4D11-8F59-54F1909F80B2}" destId="{CF3C8D66-74D2-4E9D-8719-D7D089B337BC}" srcOrd="0" destOrd="0" presId="urn:microsoft.com/office/officeart/2005/8/layout/orgChart1"/>
    <dgm:cxn modelId="{D6447A44-B0C4-4D64-B357-D40AC12C672D}" srcId="{9B731666-EE60-4E49-800D-21AA03B32B88}" destId="{BFB4A88A-08D0-4247-9252-EB3646EA6A39}" srcOrd="2" destOrd="0" parTransId="{496E07CF-F579-4D66-91E9-047822216601}" sibTransId="{5FF1DF17-1CC3-4E4E-96DA-8A4C8FCEDA5C}"/>
    <dgm:cxn modelId="{A15D95EE-36BF-4AE4-9AE2-5257027D3BCB}" type="presOf" srcId="{CDAF775A-97A4-4950-976A-3019E23BD2D7}" destId="{00E975AC-EE06-47F7-B2A8-6C754A2D694E}" srcOrd="1" destOrd="0" presId="urn:microsoft.com/office/officeart/2005/8/layout/orgChart1"/>
    <dgm:cxn modelId="{04021382-A3F5-4914-9553-69114117C26A}" type="presOf" srcId="{496E07CF-F579-4D66-91E9-047822216601}" destId="{8B85AE54-2429-42A3-9D5B-C7E0B3D08BB0}" srcOrd="0" destOrd="0" presId="urn:microsoft.com/office/officeart/2005/8/layout/orgChart1"/>
    <dgm:cxn modelId="{EDC9ED37-22DD-410C-95BD-96A868EB8E33}" srcId="{9B731666-EE60-4E49-800D-21AA03B32B88}" destId="{1EB5FB59-867C-4720-B219-624C834122CD}" srcOrd="1" destOrd="0" parTransId="{8840A14B-5D2B-45CE-BC3F-808CEF113CB4}" sibTransId="{D8A0BEA1-4818-44DF-9E39-942EA07C89F9}"/>
    <dgm:cxn modelId="{636D075D-EC11-43A2-A820-6B76B22689B4}" type="presOf" srcId="{CDAF775A-97A4-4950-976A-3019E23BD2D7}" destId="{C1663412-7A34-4830-AF28-43FBFF7D5E8E}" srcOrd="0" destOrd="0" presId="urn:microsoft.com/office/officeart/2005/8/layout/orgChart1"/>
    <dgm:cxn modelId="{9D5AD282-F192-4EC1-8E6D-095344A13C09}" type="presOf" srcId="{BFB4A88A-08D0-4247-9252-EB3646EA6A39}" destId="{8BC637B3-E6C8-4F71-8436-5DD7D5F0DA0B}" srcOrd="1" destOrd="0" presId="urn:microsoft.com/office/officeart/2005/8/layout/orgChart1"/>
    <dgm:cxn modelId="{E4C6B6CE-D7E4-4224-B013-B7D13DE0CC72}" type="presOf" srcId="{AF06F27C-42F1-4B73-8092-D635FFC56C50}" destId="{E03FCBD2-01B2-4D1C-9504-FA5141E212B2}" srcOrd="0" destOrd="0" presId="urn:microsoft.com/office/officeart/2005/8/layout/orgChart1"/>
    <dgm:cxn modelId="{8B40AA6C-057D-4A8C-BCB1-7AD608D44CD9}" srcId="{CBA3EF9E-D60F-4D11-8F59-54F1909F80B2}" destId="{9B731666-EE60-4E49-800D-21AA03B32B88}" srcOrd="0" destOrd="0" parTransId="{E0F423CE-334F-417C-ACF6-D456DCED0D30}" sibTransId="{06203073-8193-4DE2-BC9B-86ABBD0ECBE8}"/>
    <dgm:cxn modelId="{ABC69082-E00E-400C-A4A7-3817273CE498}" type="presOf" srcId="{9B731666-EE60-4E49-800D-21AA03B32B88}" destId="{59A3F081-EA5E-40FF-9383-DC86CCDF4F14}" srcOrd="0" destOrd="0" presId="urn:microsoft.com/office/officeart/2005/8/layout/orgChart1"/>
    <dgm:cxn modelId="{327EE9EE-BDDC-422C-9A28-D57128532E5E}" type="presOf" srcId="{9B731666-EE60-4E49-800D-21AA03B32B88}" destId="{BB24049C-3A2A-4EA1-AF25-A226A764C290}" srcOrd="1" destOrd="0" presId="urn:microsoft.com/office/officeart/2005/8/layout/orgChart1"/>
    <dgm:cxn modelId="{3065A956-DC27-45BD-83BA-9DFBAA3E1DF3}" type="presOf" srcId="{8840A14B-5D2B-45CE-BC3F-808CEF113CB4}" destId="{84A5F671-181A-47E1-AEEE-AB46A45D186E}" srcOrd="0" destOrd="0" presId="urn:microsoft.com/office/officeart/2005/8/layout/orgChart1"/>
    <dgm:cxn modelId="{F2651CFE-7632-4329-A784-F1E9BACD4250}" type="presParOf" srcId="{CF3C8D66-74D2-4E9D-8719-D7D089B337BC}" destId="{50CE6DA8-C989-4D84-A965-F9EE589C5BC0}" srcOrd="0" destOrd="0" presId="urn:microsoft.com/office/officeart/2005/8/layout/orgChart1"/>
    <dgm:cxn modelId="{EE039111-058D-4C76-889F-FA12CF2F01EA}" type="presParOf" srcId="{50CE6DA8-C989-4D84-A965-F9EE589C5BC0}" destId="{D4BADA39-AF4E-4E14-8BBF-7D94B6374983}" srcOrd="0" destOrd="0" presId="urn:microsoft.com/office/officeart/2005/8/layout/orgChart1"/>
    <dgm:cxn modelId="{653EA824-0D0B-4A3F-8843-F7A8D0A2371F}" type="presParOf" srcId="{D4BADA39-AF4E-4E14-8BBF-7D94B6374983}" destId="{59A3F081-EA5E-40FF-9383-DC86CCDF4F14}" srcOrd="0" destOrd="0" presId="urn:microsoft.com/office/officeart/2005/8/layout/orgChart1"/>
    <dgm:cxn modelId="{E9274439-2612-4EEE-88B3-DAD5EBB844BC}" type="presParOf" srcId="{D4BADA39-AF4E-4E14-8BBF-7D94B6374983}" destId="{BB24049C-3A2A-4EA1-AF25-A226A764C290}" srcOrd="1" destOrd="0" presId="urn:microsoft.com/office/officeart/2005/8/layout/orgChart1"/>
    <dgm:cxn modelId="{72820CB4-79AA-40AF-B7AD-BC963E029CE6}" type="presParOf" srcId="{50CE6DA8-C989-4D84-A965-F9EE589C5BC0}" destId="{64EFF4D1-0F2F-4BD7-8062-0006CACF57FB}" srcOrd="1" destOrd="0" presId="urn:microsoft.com/office/officeart/2005/8/layout/orgChart1"/>
    <dgm:cxn modelId="{0636508F-C2BC-4B6D-A4CF-DBD92A936D39}" type="presParOf" srcId="{64EFF4D1-0F2F-4BD7-8062-0006CACF57FB}" destId="{E03FCBD2-01B2-4D1C-9504-FA5141E212B2}" srcOrd="0" destOrd="0" presId="urn:microsoft.com/office/officeart/2005/8/layout/orgChart1"/>
    <dgm:cxn modelId="{09C89C30-AFC0-4CA1-95DB-4809B76B349A}" type="presParOf" srcId="{64EFF4D1-0F2F-4BD7-8062-0006CACF57FB}" destId="{47B0345A-8816-4C3F-8F8C-67B0FC6B7239}" srcOrd="1" destOrd="0" presId="urn:microsoft.com/office/officeart/2005/8/layout/orgChart1"/>
    <dgm:cxn modelId="{C02FF4BD-3FE5-4FCF-B697-468E05E89561}" type="presParOf" srcId="{47B0345A-8816-4C3F-8F8C-67B0FC6B7239}" destId="{833452FE-C723-45B9-AAA0-09E2C4C13B2C}" srcOrd="0" destOrd="0" presId="urn:microsoft.com/office/officeart/2005/8/layout/orgChart1"/>
    <dgm:cxn modelId="{03CC53D7-13BD-4F22-AC37-7826C300ECF9}" type="presParOf" srcId="{833452FE-C723-45B9-AAA0-09E2C4C13B2C}" destId="{C1663412-7A34-4830-AF28-43FBFF7D5E8E}" srcOrd="0" destOrd="0" presId="urn:microsoft.com/office/officeart/2005/8/layout/orgChart1"/>
    <dgm:cxn modelId="{B6BDD91C-1C24-4031-9195-DF0352FD9DCE}" type="presParOf" srcId="{833452FE-C723-45B9-AAA0-09E2C4C13B2C}" destId="{00E975AC-EE06-47F7-B2A8-6C754A2D694E}" srcOrd="1" destOrd="0" presId="urn:microsoft.com/office/officeart/2005/8/layout/orgChart1"/>
    <dgm:cxn modelId="{57BC5DFC-1CD9-41F1-8FA9-6D2AF6FFAAA9}" type="presParOf" srcId="{47B0345A-8816-4C3F-8F8C-67B0FC6B7239}" destId="{9908E6FF-7ECA-4A99-884C-4FC903FABC55}" srcOrd="1" destOrd="0" presId="urn:microsoft.com/office/officeart/2005/8/layout/orgChart1"/>
    <dgm:cxn modelId="{E0FC56CD-529A-4214-93C4-3728C5D05A8D}" type="presParOf" srcId="{47B0345A-8816-4C3F-8F8C-67B0FC6B7239}" destId="{927A167F-53DC-4A91-AD33-A4DE370521DB}" srcOrd="2" destOrd="0" presId="urn:microsoft.com/office/officeart/2005/8/layout/orgChart1"/>
    <dgm:cxn modelId="{7E41DC63-9ACB-43D9-BA53-F00942D61AE7}" type="presParOf" srcId="{64EFF4D1-0F2F-4BD7-8062-0006CACF57FB}" destId="{84A5F671-181A-47E1-AEEE-AB46A45D186E}" srcOrd="2" destOrd="0" presId="urn:microsoft.com/office/officeart/2005/8/layout/orgChart1"/>
    <dgm:cxn modelId="{28CE387C-2B68-486E-AC30-49F9A82F2F86}" type="presParOf" srcId="{64EFF4D1-0F2F-4BD7-8062-0006CACF57FB}" destId="{AB296360-5D02-4BB4-9DD8-AD6CB5CAA330}" srcOrd="3" destOrd="0" presId="urn:microsoft.com/office/officeart/2005/8/layout/orgChart1"/>
    <dgm:cxn modelId="{1CD5CB93-9848-43F7-BF89-5462F26CF2B5}" type="presParOf" srcId="{AB296360-5D02-4BB4-9DD8-AD6CB5CAA330}" destId="{06E6FD1E-95BA-41F4-BE7C-394ACB245E9F}" srcOrd="0" destOrd="0" presId="urn:microsoft.com/office/officeart/2005/8/layout/orgChart1"/>
    <dgm:cxn modelId="{4AE553A0-6F16-455B-9646-E99695998E3E}" type="presParOf" srcId="{06E6FD1E-95BA-41F4-BE7C-394ACB245E9F}" destId="{9C95D861-235A-4BB7-BB37-38BA9EABC5EA}" srcOrd="0" destOrd="0" presId="urn:microsoft.com/office/officeart/2005/8/layout/orgChart1"/>
    <dgm:cxn modelId="{E119E054-D5D3-4602-AC10-B32712B71F37}" type="presParOf" srcId="{06E6FD1E-95BA-41F4-BE7C-394ACB245E9F}" destId="{ACE5312E-E6B0-43DC-B064-DD2067A8B287}" srcOrd="1" destOrd="0" presId="urn:microsoft.com/office/officeart/2005/8/layout/orgChart1"/>
    <dgm:cxn modelId="{CB1AB0A0-E873-4A1B-BCE7-14DA3E063424}" type="presParOf" srcId="{AB296360-5D02-4BB4-9DD8-AD6CB5CAA330}" destId="{BFFBDA71-9A47-426C-B56E-2A871CDA0D15}" srcOrd="1" destOrd="0" presId="urn:microsoft.com/office/officeart/2005/8/layout/orgChart1"/>
    <dgm:cxn modelId="{3CB5BACD-222C-4E34-8F9D-029EDBC53451}" type="presParOf" srcId="{AB296360-5D02-4BB4-9DD8-AD6CB5CAA330}" destId="{B42FE40B-F7A8-4AF4-BA83-8C9617612B2C}" srcOrd="2" destOrd="0" presId="urn:microsoft.com/office/officeart/2005/8/layout/orgChart1"/>
    <dgm:cxn modelId="{C70C9987-8D2D-49CC-8989-5ED4A7C38D3F}" type="presParOf" srcId="{64EFF4D1-0F2F-4BD7-8062-0006CACF57FB}" destId="{8B85AE54-2429-42A3-9D5B-C7E0B3D08BB0}" srcOrd="4" destOrd="0" presId="urn:microsoft.com/office/officeart/2005/8/layout/orgChart1"/>
    <dgm:cxn modelId="{97A22809-8AD6-46CC-BE88-1BF687264E69}" type="presParOf" srcId="{64EFF4D1-0F2F-4BD7-8062-0006CACF57FB}" destId="{7EE9EBD3-62C1-4B49-A659-0A513AFF47D6}" srcOrd="5" destOrd="0" presId="urn:microsoft.com/office/officeart/2005/8/layout/orgChart1"/>
    <dgm:cxn modelId="{49D88B9A-1FA9-4989-9FEB-D6EA8401787F}" type="presParOf" srcId="{7EE9EBD3-62C1-4B49-A659-0A513AFF47D6}" destId="{FEB011E1-A188-40AE-A373-470962E88CF4}" srcOrd="0" destOrd="0" presId="urn:microsoft.com/office/officeart/2005/8/layout/orgChart1"/>
    <dgm:cxn modelId="{EB592568-57B6-4CF3-ADE8-C46E5D6320A6}" type="presParOf" srcId="{FEB011E1-A188-40AE-A373-470962E88CF4}" destId="{B4574D6F-283F-4872-A365-5E040E120228}" srcOrd="0" destOrd="0" presId="urn:microsoft.com/office/officeart/2005/8/layout/orgChart1"/>
    <dgm:cxn modelId="{E45CAF8E-375E-4FED-977F-ABFD7B14E154}" type="presParOf" srcId="{FEB011E1-A188-40AE-A373-470962E88CF4}" destId="{8BC637B3-E6C8-4F71-8436-5DD7D5F0DA0B}" srcOrd="1" destOrd="0" presId="urn:microsoft.com/office/officeart/2005/8/layout/orgChart1"/>
    <dgm:cxn modelId="{F700D2A0-1392-4029-A9A1-C2F6505A68B3}" type="presParOf" srcId="{7EE9EBD3-62C1-4B49-A659-0A513AFF47D6}" destId="{4D4112AB-556E-485E-B051-4F9897ACE083}" srcOrd="1" destOrd="0" presId="urn:microsoft.com/office/officeart/2005/8/layout/orgChart1"/>
    <dgm:cxn modelId="{F16866E6-132C-42B1-9514-E4EBD06F3784}" type="presParOf" srcId="{7EE9EBD3-62C1-4B49-A659-0A513AFF47D6}" destId="{522A9CFB-99A2-477E-97AB-28DFC612AD73}" srcOrd="2" destOrd="0" presId="urn:microsoft.com/office/officeart/2005/8/layout/orgChart1"/>
    <dgm:cxn modelId="{3A2D2151-8BE3-4E4B-BB20-0BB8828EE704}" type="presParOf" srcId="{50CE6DA8-C989-4D84-A965-F9EE589C5BC0}" destId="{47ED1C0D-AFB9-4F6C-AC65-992AA192199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85AE54-2429-42A3-9D5B-C7E0B3D08BB0}">
      <dsp:nvSpPr>
        <dsp:cNvPr id="0" name=""/>
        <dsp:cNvSpPr/>
      </dsp:nvSpPr>
      <dsp:spPr>
        <a:xfrm>
          <a:off x="4064000" y="2459823"/>
          <a:ext cx="2875309" cy="499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510"/>
              </a:lnTo>
              <a:lnTo>
                <a:pt x="2875309" y="249510"/>
              </a:lnTo>
              <a:lnTo>
                <a:pt x="2875309" y="4990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A5F671-181A-47E1-AEEE-AB46A45D186E}">
      <dsp:nvSpPr>
        <dsp:cNvPr id="0" name=""/>
        <dsp:cNvSpPr/>
      </dsp:nvSpPr>
      <dsp:spPr>
        <a:xfrm>
          <a:off x="4018280" y="2459823"/>
          <a:ext cx="91440" cy="4990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990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3FCBD2-01B2-4D1C-9504-FA5141E212B2}">
      <dsp:nvSpPr>
        <dsp:cNvPr id="0" name=""/>
        <dsp:cNvSpPr/>
      </dsp:nvSpPr>
      <dsp:spPr>
        <a:xfrm>
          <a:off x="1188690" y="2459823"/>
          <a:ext cx="2875309" cy="499020"/>
        </a:xfrm>
        <a:custGeom>
          <a:avLst/>
          <a:gdLst/>
          <a:ahLst/>
          <a:cxnLst/>
          <a:rect l="0" t="0" r="0" b="0"/>
          <a:pathLst>
            <a:path>
              <a:moveTo>
                <a:pt x="2875309" y="0"/>
              </a:moveTo>
              <a:lnTo>
                <a:pt x="2875309" y="249510"/>
              </a:lnTo>
              <a:lnTo>
                <a:pt x="0" y="249510"/>
              </a:lnTo>
              <a:lnTo>
                <a:pt x="0" y="4990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3F081-EA5E-40FF-9383-DC86CCDF4F14}">
      <dsp:nvSpPr>
        <dsp:cNvPr id="0" name=""/>
        <dsp:cNvSpPr/>
      </dsp:nvSpPr>
      <dsp:spPr>
        <a:xfrm>
          <a:off x="2875855" y="1271678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Модель патриотического воспитания</a:t>
          </a:r>
          <a:endParaRPr lang="ru-RU" sz="2500" kern="1200" dirty="0"/>
        </a:p>
      </dsp:txBody>
      <dsp:txXfrm>
        <a:off x="2875855" y="1271678"/>
        <a:ext cx="2376289" cy="1188144"/>
      </dsp:txXfrm>
    </dsp:sp>
    <dsp:sp modelId="{C1663412-7A34-4830-AF28-43FBFF7D5E8E}">
      <dsp:nvSpPr>
        <dsp:cNvPr id="0" name=""/>
        <dsp:cNvSpPr/>
      </dsp:nvSpPr>
      <dsp:spPr>
        <a:xfrm>
          <a:off x="54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Экологическое</a:t>
          </a:r>
          <a:endParaRPr lang="ru-RU" sz="2500" kern="1200" dirty="0"/>
        </a:p>
      </dsp:txBody>
      <dsp:txXfrm>
        <a:off x="545" y="2958843"/>
        <a:ext cx="2376289" cy="1188144"/>
      </dsp:txXfrm>
    </dsp:sp>
    <dsp:sp modelId="{9C95D861-235A-4BB7-BB37-38BA9EABC5EA}">
      <dsp:nvSpPr>
        <dsp:cNvPr id="0" name=""/>
        <dsp:cNvSpPr/>
      </dsp:nvSpPr>
      <dsp:spPr>
        <a:xfrm>
          <a:off x="287585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Историко - краеведческое</a:t>
          </a:r>
          <a:endParaRPr lang="ru-RU" sz="2500" kern="1200" dirty="0"/>
        </a:p>
      </dsp:txBody>
      <dsp:txXfrm>
        <a:off x="2875855" y="2958843"/>
        <a:ext cx="2376289" cy="1188144"/>
      </dsp:txXfrm>
    </dsp:sp>
    <dsp:sp modelId="{B4574D6F-283F-4872-A365-5E040E120228}">
      <dsp:nvSpPr>
        <dsp:cNvPr id="0" name=""/>
        <dsp:cNvSpPr/>
      </dsp:nvSpPr>
      <dsp:spPr>
        <a:xfrm>
          <a:off x="5751165" y="2958843"/>
          <a:ext cx="2376289" cy="11881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Культурное </a:t>
          </a:r>
          <a:endParaRPr lang="ru-RU" sz="2500" kern="1200" dirty="0"/>
        </a:p>
      </dsp:txBody>
      <dsp:txXfrm>
        <a:off x="5751165" y="2958843"/>
        <a:ext cx="2376289" cy="11881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5134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1033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723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2997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5392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1385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757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0885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3704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4648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3611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F38D22-B96B-4570-AC22-52D3D4D3489C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2BE76-2912-44C9-B3CA-F4DA370A68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4685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2762" y="1122363"/>
            <a:ext cx="8795238" cy="301002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+mn-lt"/>
              </a:rPr>
              <a:t>Деловая игра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«Воспитать патриотов России»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60684" y="4632326"/>
            <a:ext cx="8707315" cy="625474"/>
          </a:xfrm>
        </p:spPr>
        <p:txBody>
          <a:bodyPr>
            <a:noAutofit/>
          </a:bodyPr>
          <a:lstStyle/>
          <a:p>
            <a:pPr algn="r">
              <a:lnSpc>
                <a:spcPct val="1000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Подготовила: </a:t>
            </a:r>
          </a:p>
          <a:p>
            <a:pPr algn="r">
              <a:lnSpc>
                <a:spcPct val="1000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старший воспитатель </a:t>
            </a:r>
          </a:p>
          <a:p>
            <a:pPr algn="r">
              <a:lnSpc>
                <a:spcPct val="100000"/>
              </a:lnSpc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МДОУ «Беломорский детский сад «Парус» Петрова Т.П.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012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1938" y="0"/>
            <a:ext cx="12363938" cy="6954715"/>
          </a:xfrm>
        </p:spPr>
      </p:pic>
      <p:pic>
        <p:nvPicPr>
          <p:cNvPr id="7170" name="Picture 2" descr="https://luckclub.ru/images/luckclub/2020/06/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77530">
            <a:off x="106744" y="923191"/>
            <a:ext cx="4642970" cy="49749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172" name="Picture 4" descr="https://xn--d1abkscgpix1e.xn--p1ai/assets/cache/products/900x900/nabor-nakleek-god-narodnogo-edinstva-310-230-m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45949">
            <a:off x="5338798" y="817815"/>
            <a:ext cx="6400801" cy="48574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67816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06398" y="1442981"/>
            <a:ext cx="6694801" cy="512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8122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1938" y="0"/>
            <a:ext cx="12363938" cy="69547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6723" y="923191"/>
            <a:ext cx="8871440" cy="5125917"/>
          </a:xfrm>
        </p:spPr>
        <p:txBody>
          <a:bodyPr>
            <a:normAutofit/>
          </a:bodyPr>
          <a:lstStyle/>
          <a:p>
            <a:pPr algn="r"/>
            <a:r>
              <a:rPr lang="ru-RU" sz="3600" b="1" dirty="0">
                <a:latin typeface="Comic Sans MS" panose="030F0702030302020204" pitchFamily="66" charset="0"/>
              </a:rPr>
              <a:t>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</a:t>
            </a:r>
            <a:r>
              <a:rPr lang="ru-RU" sz="3600" b="1" dirty="0" smtClean="0">
                <a:latin typeface="Comic Sans MS" panose="030F0702030302020204" pitchFamily="66" charset="0"/>
              </a:rPr>
              <a:t>».</a:t>
            </a:r>
            <a:br>
              <a:rPr lang="ru-RU" sz="3600" b="1" dirty="0" smtClean="0">
                <a:latin typeface="Comic Sans MS" panose="030F0702030302020204" pitchFamily="66" charset="0"/>
              </a:rPr>
            </a:br>
            <a:r>
              <a:rPr lang="ru-RU" sz="3600" b="1" dirty="0" smtClean="0">
                <a:latin typeface="Comic Sans MS" panose="030F0702030302020204" pitchFamily="66" charset="0"/>
              </a:rPr>
              <a:t>Д. Лихачев</a:t>
            </a:r>
            <a:endParaRPr lang="ru-RU" sz="3600" b="1" i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47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013437"/>
            <a:ext cx="8765931" cy="425547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31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Воспитать патриотов России – это значит…</a:t>
            </a:r>
            <a:r>
              <a:rPr lang="ru-RU" sz="3100" b="1" dirty="0">
                <a:solidFill>
                  <a:srgbClr val="FF0000"/>
                </a:solidFill>
                <a:latin typeface="Comic Sans MS" panose="030F0702030302020204" pitchFamily="66" charset="0"/>
              </a:rPr>
              <a:t/>
            </a:r>
            <a:br>
              <a:rPr lang="ru-RU" sz="31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ru-RU" sz="3100" i="1" dirty="0" smtClean="0"/>
              <a:t>Воспитать </a:t>
            </a:r>
            <a:r>
              <a:rPr lang="ru-RU" sz="3100" i="1" dirty="0"/>
              <a:t>любовь к своей семье, детскому саду, родному городу, родной стране;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i="1" dirty="0" smtClean="0"/>
              <a:t>Формировать </a:t>
            </a:r>
            <a:r>
              <a:rPr lang="ru-RU" sz="3100" i="1" dirty="0"/>
              <a:t>начала гражданственности у подрастающего поколения;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i="1" dirty="0" smtClean="0"/>
              <a:t>Формировать </a:t>
            </a:r>
            <a:r>
              <a:rPr lang="ru-RU" sz="3100" i="1" dirty="0"/>
              <a:t>интерес у детей к историческому и культурному наследию страны.</a:t>
            </a:r>
            <a:r>
              <a:rPr lang="ru-RU" sz="3100" dirty="0"/>
              <a:t/>
            </a:r>
            <a:br>
              <a:rPr lang="ru-RU" sz="3100" dirty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i="1" dirty="0" smtClean="0"/>
              <a:t>Воспитывать </a:t>
            </a:r>
            <a:r>
              <a:rPr lang="ru-RU" sz="3100" i="1" dirty="0"/>
              <a:t>патриотов сегодня - это значит обеспечить будущее завтра.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7632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95249047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45295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6715"/>
            <a:ext cx="12192000" cy="685800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2019" y="2224454"/>
            <a:ext cx="7197023" cy="2878809"/>
          </a:xfrm>
        </p:spPr>
      </p:pic>
    </p:spTree>
    <p:extLst>
      <p:ext uri="{BB962C8B-B14F-4D97-AF65-F5344CB8AC3E}">
        <p14:creationId xmlns:p14="http://schemas.microsoft.com/office/powerpoint/2010/main" xmlns="" val="420177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2238" y="0"/>
            <a:ext cx="12192000" cy="6858000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8139" y="0"/>
            <a:ext cx="9525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704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6715"/>
            <a:ext cx="12192000" cy="685800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99189" y="1690687"/>
            <a:ext cx="8280338" cy="3312135"/>
          </a:xfrm>
        </p:spPr>
      </p:pic>
    </p:spTree>
    <p:extLst>
      <p:ext uri="{BB962C8B-B14F-4D97-AF65-F5344CB8AC3E}">
        <p14:creationId xmlns:p14="http://schemas.microsoft.com/office/powerpoint/2010/main" xmlns="" val="26185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2052" name="Picture 4" descr="https://placepic.ru/wp-content/uploads/2021/09/22-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3999" y="0"/>
            <a:ext cx="964223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108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96715"/>
            <a:ext cx="12192000" cy="685800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01643" y="2154116"/>
            <a:ext cx="7596552" cy="3798276"/>
          </a:xfrm>
        </p:spPr>
      </p:pic>
    </p:spTree>
    <p:extLst>
      <p:ext uri="{BB962C8B-B14F-4D97-AF65-F5344CB8AC3E}">
        <p14:creationId xmlns:p14="http://schemas.microsoft.com/office/powerpoint/2010/main" xmlns="" val="171268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3074" name="Picture 2" descr="http://dou3.goruno-dubna.ru/wp-content/uploads/2020/08/%D1%84%D0%BB%D0%B0%D0%B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38654" y="0"/>
            <a:ext cx="954576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102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84</Words>
  <Application>Microsoft Office PowerPoint</Application>
  <PresentationFormat>Произвольный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Деловая игра  «Воспитать патриотов России»</vt:lpstr>
      <vt:lpstr>Воспитать патриотов России – это значит… Воспитать любовь к своей семье, детскому саду, родному городу, родной стране;  Формировать начала гражданственности у подрастающего поколения;  Формировать интерес у детей к историческому и культурному наследию страны.  Воспитывать патриотов сегодня - это значит обеспечить будущее завтра.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человечеству». Д. Лихачев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 «Воспитать патриотов России»</dc:title>
  <dc:creator>USER</dc:creator>
  <cp:lastModifiedBy>RASKAT</cp:lastModifiedBy>
  <cp:revision>15</cp:revision>
  <dcterms:created xsi:type="dcterms:W3CDTF">2022-10-26T09:01:36Z</dcterms:created>
  <dcterms:modified xsi:type="dcterms:W3CDTF">2022-12-06T10:35:24Z</dcterms:modified>
</cp:coreProperties>
</file>