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62" r:id="rId4"/>
    <p:sldId id="265" r:id="rId5"/>
    <p:sldId id="266" r:id="rId6"/>
    <p:sldId id="26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00"/>
    <a:srgbClr val="008000"/>
    <a:srgbClr val="FF0066"/>
    <a:srgbClr val="85DF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>
      <p:cViewPr varScale="1">
        <p:scale>
          <a:sx n="84" d="100"/>
          <a:sy n="84" d="100"/>
        </p:scale>
        <p:origin x="1411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89487E-9F20-4DDC-B286-A605A6007EA9}" type="doc">
      <dgm:prSet loTypeId="urn:microsoft.com/office/officeart/2005/8/layout/radial5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62631E4-0A8A-4185-AC8E-B91381BD05BC}">
      <dgm:prSet phldrT="[Текст]" custT="1"/>
      <dgm:spPr/>
      <dgm:t>
        <a:bodyPr/>
        <a:lstStyle/>
        <a:p>
          <a:r>
            <a:rPr lang="ru-RU" sz="1400" b="0" i="1" dirty="0" smtClean="0">
              <a:solidFill>
                <a:schemeClr val="tx1"/>
              </a:solidFill>
              <a:latin typeface="Bookman Old Style" panose="02050604050505020204" pitchFamily="18" charset="0"/>
            </a:rPr>
            <a:t>Профессиональное выгорание</a:t>
          </a:r>
          <a:endParaRPr lang="ru-RU" sz="1400" b="0" i="1" dirty="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EBBFA520-3D7E-4DF4-B594-DFD4752E1F1D}" type="parTrans" cxnId="{2972AF82-8AAA-4E13-AE95-82E35B83F972}">
      <dgm:prSet/>
      <dgm:spPr/>
      <dgm:t>
        <a:bodyPr/>
        <a:lstStyle/>
        <a:p>
          <a:endParaRPr lang="ru-RU"/>
        </a:p>
      </dgm:t>
    </dgm:pt>
    <dgm:pt modelId="{A7B53740-3B0F-4CF9-BBE9-9D483730E3CB}" type="sibTrans" cxnId="{2972AF82-8AAA-4E13-AE95-82E35B83F972}">
      <dgm:prSet/>
      <dgm:spPr/>
      <dgm:t>
        <a:bodyPr/>
        <a:lstStyle/>
        <a:p>
          <a:endParaRPr lang="ru-RU"/>
        </a:p>
      </dgm:t>
    </dgm:pt>
    <dgm:pt modelId="{B8E74FE0-36AC-42EA-A13A-B92055ADDCC2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Bookman Old Style" panose="02050604050505020204" pitchFamily="18" charset="0"/>
            </a:rPr>
            <a:t>Истощение, усталость</a:t>
          </a:r>
          <a:endParaRPr lang="ru-RU" sz="1200" dirty="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CE70517F-D33A-457F-BEB7-6C6F9D065A12}" type="parTrans" cxnId="{B9D27E1A-702B-4DAA-8C49-6AFE9FA1BE98}">
      <dgm:prSet/>
      <dgm:spPr/>
      <dgm:t>
        <a:bodyPr/>
        <a:lstStyle/>
        <a:p>
          <a:endParaRPr lang="ru-RU"/>
        </a:p>
      </dgm:t>
    </dgm:pt>
    <dgm:pt modelId="{60FA61CB-2FB1-405B-AED2-5318F11A4384}" type="sibTrans" cxnId="{B9D27E1A-702B-4DAA-8C49-6AFE9FA1BE98}">
      <dgm:prSet/>
      <dgm:spPr/>
      <dgm:t>
        <a:bodyPr/>
        <a:lstStyle/>
        <a:p>
          <a:endParaRPr lang="ru-RU"/>
        </a:p>
      </dgm:t>
    </dgm:pt>
    <dgm:pt modelId="{C225537A-22DA-4940-A03C-FA4237A029F8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Bookman Old Style" panose="02050604050505020204" pitchFamily="18" charset="0"/>
            </a:rPr>
            <a:t>Бессонница</a:t>
          </a:r>
          <a:endParaRPr lang="ru-RU" sz="1200" dirty="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2333E8FE-F59F-4BD5-ACA5-29B5D86CD311}" type="parTrans" cxnId="{58B34312-F93F-4F12-A1FD-59C2854CFF3A}">
      <dgm:prSet/>
      <dgm:spPr/>
      <dgm:t>
        <a:bodyPr/>
        <a:lstStyle/>
        <a:p>
          <a:endParaRPr lang="ru-RU"/>
        </a:p>
      </dgm:t>
    </dgm:pt>
    <dgm:pt modelId="{2F02892A-463F-416F-8091-58FDC2D22477}" type="sibTrans" cxnId="{58B34312-F93F-4F12-A1FD-59C2854CFF3A}">
      <dgm:prSet/>
      <dgm:spPr/>
      <dgm:t>
        <a:bodyPr/>
        <a:lstStyle/>
        <a:p>
          <a:endParaRPr lang="ru-RU"/>
        </a:p>
      </dgm:t>
    </dgm:pt>
    <dgm:pt modelId="{7F267A3C-0499-4576-A50A-7A47DE809A6F}">
      <dgm:prSet phldrT="[Текст]" custT="1"/>
      <dgm:spPr/>
      <dgm:t>
        <a:bodyPr/>
        <a:lstStyle/>
        <a:p>
          <a:r>
            <a:rPr lang="ru-RU" sz="1100" b="0" dirty="0" err="1" smtClean="0">
              <a:solidFill>
                <a:schemeClr val="tx1"/>
              </a:solidFill>
              <a:latin typeface="Bookman Old Style" panose="02050604050505020204" pitchFamily="18" charset="0"/>
            </a:rPr>
            <a:t>Пренебреже-ние</a:t>
          </a:r>
          <a:r>
            <a:rPr lang="ru-RU" sz="1100" b="0" dirty="0" smtClean="0">
              <a:solidFill>
                <a:schemeClr val="tx1"/>
              </a:solidFill>
              <a:latin typeface="Bookman Old Style" panose="02050604050505020204" pitchFamily="18" charset="0"/>
            </a:rPr>
            <a:t> исполнением своих обязанностей</a:t>
          </a:r>
          <a:endParaRPr lang="ru-RU" sz="1100" b="0" dirty="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2AF3095D-8997-4936-9531-763588227F82}" type="parTrans" cxnId="{29A917DE-AA3F-40EC-8930-CF053918A851}">
      <dgm:prSet/>
      <dgm:spPr/>
      <dgm:t>
        <a:bodyPr/>
        <a:lstStyle/>
        <a:p>
          <a:endParaRPr lang="ru-RU"/>
        </a:p>
      </dgm:t>
    </dgm:pt>
    <dgm:pt modelId="{9520E3C5-5CAC-46C2-80B9-511B192762AB}" type="sibTrans" cxnId="{29A917DE-AA3F-40EC-8930-CF053918A851}">
      <dgm:prSet/>
      <dgm:spPr/>
      <dgm:t>
        <a:bodyPr/>
        <a:lstStyle/>
        <a:p>
          <a:endParaRPr lang="ru-RU"/>
        </a:p>
      </dgm:t>
    </dgm:pt>
    <dgm:pt modelId="{EB26563F-4958-4039-8C27-D9CA99224C53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Bookman Old Style" panose="02050604050505020204" pitchFamily="18" charset="0"/>
            </a:rPr>
            <a:t>Усиление агрессивности</a:t>
          </a:r>
          <a:endParaRPr lang="ru-RU" sz="1200" dirty="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9373914E-CD04-470B-9478-5B4B30E565EE}" type="parTrans" cxnId="{C8A4605C-C232-467D-A6E5-9E544EE8173F}">
      <dgm:prSet/>
      <dgm:spPr/>
      <dgm:t>
        <a:bodyPr/>
        <a:lstStyle/>
        <a:p>
          <a:endParaRPr lang="ru-RU"/>
        </a:p>
      </dgm:t>
    </dgm:pt>
    <dgm:pt modelId="{F8728AFE-D701-47A7-8DCD-5F2A492F4B18}" type="sibTrans" cxnId="{C8A4605C-C232-467D-A6E5-9E544EE8173F}">
      <dgm:prSet/>
      <dgm:spPr/>
      <dgm:t>
        <a:bodyPr/>
        <a:lstStyle/>
        <a:p>
          <a:endParaRPr lang="ru-RU"/>
        </a:p>
      </dgm:t>
    </dgm:pt>
    <dgm:pt modelId="{38F37206-BA51-4B9C-8BE6-B1578A0DA885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Bookman Old Style" panose="02050604050505020204" pitchFamily="18" charset="0"/>
            </a:rPr>
            <a:t>Негативные установки</a:t>
          </a:r>
          <a:endParaRPr lang="ru-RU" sz="1200" dirty="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987A5FAB-6BA6-4482-81EB-36F70A175615}" type="parTrans" cxnId="{D5BE139A-FCDF-4B84-A6AE-B4B66E8ED03B}">
      <dgm:prSet/>
      <dgm:spPr/>
      <dgm:t>
        <a:bodyPr/>
        <a:lstStyle/>
        <a:p>
          <a:endParaRPr lang="ru-RU"/>
        </a:p>
      </dgm:t>
    </dgm:pt>
    <dgm:pt modelId="{B7154F1B-D989-4840-A10A-B3FB88AF8EEC}" type="sibTrans" cxnId="{D5BE139A-FCDF-4B84-A6AE-B4B66E8ED03B}">
      <dgm:prSet/>
      <dgm:spPr/>
      <dgm:t>
        <a:bodyPr/>
        <a:lstStyle/>
        <a:p>
          <a:endParaRPr lang="ru-RU"/>
        </a:p>
      </dgm:t>
    </dgm:pt>
    <dgm:pt modelId="{7B22D58B-AF38-43DF-B593-1AF2EF5D4F64}">
      <dgm:prSet phldrT="[Текст]" custT="1"/>
      <dgm:spPr/>
      <dgm:t>
        <a:bodyPr/>
        <a:lstStyle/>
        <a:p>
          <a:r>
            <a:rPr lang="ru-RU" sz="1200" b="0" dirty="0" smtClean="0">
              <a:solidFill>
                <a:schemeClr val="tx1"/>
              </a:solidFill>
              <a:latin typeface="Bookman Old Style" panose="02050604050505020204" pitchFamily="18" charset="0"/>
            </a:rPr>
            <a:t>Усиление пассивности</a:t>
          </a:r>
          <a:endParaRPr lang="ru-RU" sz="1200" b="0" dirty="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3B0A88D8-A7E0-4C00-8CC2-53127523E6CF}" type="parTrans" cxnId="{ED1061E4-6180-45C1-9A62-3AF24E26185E}">
      <dgm:prSet/>
      <dgm:spPr/>
      <dgm:t>
        <a:bodyPr/>
        <a:lstStyle/>
        <a:p>
          <a:endParaRPr lang="ru-RU"/>
        </a:p>
      </dgm:t>
    </dgm:pt>
    <dgm:pt modelId="{D9DE6AB9-9687-43EF-B51F-68F7C9F35055}" type="sibTrans" cxnId="{ED1061E4-6180-45C1-9A62-3AF24E26185E}">
      <dgm:prSet/>
      <dgm:spPr/>
      <dgm:t>
        <a:bodyPr/>
        <a:lstStyle/>
        <a:p>
          <a:endParaRPr lang="ru-RU"/>
        </a:p>
      </dgm:t>
    </dgm:pt>
    <dgm:pt modelId="{6D5C80CA-E9F5-48A0-BD8C-C05A9D1191D3}">
      <dgm:prSet phldrT="[Текст]" custT="1"/>
      <dgm:spPr/>
      <dgm:t>
        <a:bodyPr/>
        <a:lstStyle/>
        <a:p>
          <a:r>
            <a:rPr lang="ru-RU" sz="1200" b="0" dirty="0" smtClean="0">
              <a:solidFill>
                <a:schemeClr val="tx1"/>
              </a:solidFill>
              <a:latin typeface="Bookman Old Style" panose="02050604050505020204" pitchFamily="18" charset="0"/>
            </a:rPr>
            <a:t>Чувство вины</a:t>
          </a:r>
          <a:endParaRPr lang="ru-RU" sz="1200" b="0" dirty="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C04F3E0F-9593-499D-9166-95D1CD80384B}" type="parTrans" cxnId="{BFF41E67-6A73-42D5-9237-1EB668A0BDAF}">
      <dgm:prSet/>
      <dgm:spPr/>
      <dgm:t>
        <a:bodyPr/>
        <a:lstStyle/>
        <a:p>
          <a:endParaRPr lang="ru-RU"/>
        </a:p>
      </dgm:t>
    </dgm:pt>
    <dgm:pt modelId="{EE2A696C-16AB-4DED-A5E1-ED5E93D8786B}" type="sibTrans" cxnId="{BFF41E67-6A73-42D5-9237-1EB668A0BDAF}">
      <dgm:prSet/>
      <dgm:spPr/>
      <dgm:t>
        <a:bodyPr/>
        <a:lstStyle/>
        <a:p>
          <a:endParaRPr lang="ru-RU"/>
        </a:p>
      </dgm:t>
    </dgm:pt>
    <dgm:pt modelId="{969CDF9D-C3BB-4A68-A02E-8196DEEE47BC}">
      <dgm:prSet phldrT="[Текст]" custT="1"/>
      <dgm:spPr/>
      <dgm:t>
        <a:bodyPr/>
        <a:lstStyle/>
        <a:p>
          <a:r>
            <a:rPr lang="ru-RU" sz="1150" b="0" dirty="0" smtClean="0">
              <a:solidFill>
                <a:schemeClr val="tx1"/>
              </a:solidFill>
              <a:latin typeface="Bookman Old Style" panose="02050604050505020204" pitchFamily="18" charset="0"/>
            </a:rPr>
            <a:t>Переживание </a:t>
          </a:r>
          <a:r>
            <a:rPr lang="ru-RU" sz="1150" b="0" dirty="0" err="1" smtClean="0">
              <a:solidFill>
                <a:schemeClr val="tx1"/>
              </a:solidFill>
              <a:latin typeface="Bookman Old Style" panose="02050604050505020204" pitchFamily="18" charset="0"/>
            </a:rPr>
            <a:t>несправедли-вости</a:t>
          </a:r>
          <a:endParaRPr lang="ru-RU" sz="1150" b="0" dirty="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CB47EBD2-AA1C-4A70-8B42-7E4FD5CECA01}" type="parTrans" cxnId="{13246BE9-EB60-4EDD-B3E0-04B31F49A9CC}">
      <dgm:prSet/>
      <dgm:spPr/>
      <dgm:t>
        <a:bodyPr/>
        <a:lstStyle/>
        <a:p>
          <a:endParaRPr lang="ru-RU"/>
        </a:p>
      </dgm:t>
    </dgm:pt>
    <dgm:pt modelId="{8464F809-4B00-4C69-95FE-11702D62A6E8}" type="sibTrans" cxnId="{13246BE9-EB60-4EDD-B3E0-04B31F49A9CC}">
      <dgm:prSet/>
      <dgm:spPr/>
      <dgm:t>
        <a:bodyPr/>
        <a:lstStyle/>
        <a:p>
          <a:endParaRPr lang="ru-RU"/>
        </a:p>
      </dgm:t>
    </dgm:pt>
    <dgm:pt modelId="{7D34A644-A300-4DB1-9CE2-126AF5D19B07}" type="pres">
      <dgm:prSet presAssocID="{F889487E-9F20-4DDC-B286-A605A6007EA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8D389F-A655-413A-A138-E621BA287D22}" type="pres">
      <dgm:prSet presAssocID="{C62631E4-0A8A-4185-AC8E-B91381BD05BC}" presName="centerShape" presStyleLbl="node0" presStyleIdx="0" presStyleCnt="1" custScaleX="207476" custScaleY="203333" custLinFactNeighborX="0" custLinFactNeighborY="0"/>
      <dgm:spPr/>
      <dgm:t>
        <a:bodyPr/>
        <a:lstStyle/>
        <a:p>
          <a:endParaRPr lang="ru-RU"/>
        </a:p>
      </dgm:t>
    </dgm:pt>
    <dgm:pt modelId="{0E69A84D-641A-410A-897F-973AD000A8F4}" type="pres">
      <dgm:prSet presAssocID="{CE70517F-D33A-457F-BEB7-6C6F9D065A12}" presName="parTrans" presStyleLbl="sibTrans2D1" presStyleIdx="0" presStyleCnt="8"/>
      <dgm:spPr/>
      <dgm:t>
        <a:bodyPr/>
        <a:lstStyle/>
        <a:p>
          <a:endParaRPr lang="ru-RU"/>
        </a:p>
      </dgm:t>
    </dgm:pt>
    <dgm:pt modelId="{9F5E570A-08CA-44B6-8159-417DE6E31124}" type="pres">
      <dgm:prSet presAssocID="{CE70517F-D33A-457F-BEB7-6C6F9D065A12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27EDCC5D-9117-4999-8C21-404826903560}" type="pres">
      <dgm:prSet presAssocID="{B8E74FE0-36AC-42EA-A13A-B92055ADDCC2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704370-5109-4135-AAA7-69D86B1CDC8D}" type="pres">
      <dgm:prSet presAssocID="{2333E8FE-F59F-4BD5-ACA5-29B5D86CD311}" presName="parTrans" presStyleLbl="sibTrans2D1" presStyleIdx="1" presStyleCnt="8"/>
      <dgm:spPr/>
      <dgm:t>
        <a:bodyPr/>
        <a:lstStyle/>
        <a:p>
          <a:endParaRPr lang="ru-RU"/>
        </a:p>
      </dgm:t>
    </dgm:pt>
    <dgm:pt modelId="{E5449D66-E2DC-44E5-BE9E-C562B2A9D553}" type="pres">
      <dgm:prSet presAssocID="{2333E8FE-F59F-4BD5-ACA5-29B5D86CD311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0132AE27-A747-451C-80D7-9DE2AA09CB7C}" type="pres">
      <dgm:prSet presAssocID="{C225537A-22DA-4940-A03C-FA4237A029F8}" presName="node" presStyleLbl="node1" presStyleIdx="1" presStyleCnt="8" custRadScaleRad="100169" custRadScaleInc="3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81183E-479E-4C48-BA82-1BEB42BC4639}" type="pres">
      <dgm:prSet presAssocID="{987A5FAB-6BA6-4482-81EB-36F70A175615}" presName="parTrans" presStyleLbl="sibTrans2D1" presStyleIdx="2" presStyleCnt="8"/>
      <dgm:spPr/>
      <dgm:t>
        <a:bodyPr/>
        <a:lstStyle/>
        <a:p>
          <a:endParaRPr lang="ru-RU"/>
        </a:p>
      </dgm:t>
    </dgm:pt>
    <dgm:pt modelId="{35759C46-F354-4C97-BA10-BBBF12275D74}" type="pres">
      <dgm:prSet presAssocID="{987A5FAB-6BA6-4482-81EB-36F70A175615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830738AC-2560-4B9F-B80E-C2165DF8DBC6}" type="pres">
      <dgm:prSet presAssocID="{38F37206-BA51-4B9C-8BE6-B1578A0DA885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D5C812-B096-4DB2-8D87-AB2511BEC19E}" type="pres">
      <dgm:prSet presAssocID="{2AF3095D-8997-4936-9531-763588227F82}" presName="parTrans" presStyleLbl="sibTrans2D1" presStyleIdx="3" presStyleCnt="8"/>
      <dgm:spPr/>
      <dgm:t>
        <a:bodyPr/>
        <a:lstStyle/>
        <a:p>
          <a:endParaRPr lang="ru-RU"/>
        </a:p>
      </dgm:t>
    </dgm:pt>
    <dgm:pt modelId="{233DED25-5B31-42DC-AB3A-FFB8619C1B27}" type="pres">
      <dgm:prSet presAssocID="{2AF3095D-8997-4936-9531-763588227F82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36AB6564-1C74-469D-B7C0-A3BAEBE5FE25}" type="pres">
      <dgm:prSet presAssocID="{7F267A3C-0499-4576-A50A-7A47DE809A6F}" presName="node" presStyleLbl="node1" presStyleIdx="3" presStyleCnt="8" custScaleX="102833" custScaleY="1053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FC4637-E746-4AE4-91C3-EEA5004DB293}" type="pres">
      <dgm:prSet presAssocID="{9373914E-CD04-470B-9478-5B4B30E565EE}" presName="parTrans" presStyleLbl="sibTrans2D1" presStyleIdx="4" presStyleCnt="8"/>
      <dgm:spPr/>
      <dgm:t>
        <a:bodyPr/>
        <a:lstStyle/>
        <a:p>
          <a:endParaRPr lang="ru-RU"/>
        </a:p>
      </dgm:t>
    </dgm:pt>
    <dgm:pt modelId="{EEDA1E96-1C12-4139-AEBE-9504E0D974EA}" type="pres">
      <dgm:prSet presAssocID="{9373914E-CD04-470B-9478-5B4B30E565EE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7E12C0B6-B62E-430A-95B4-C2606C3C1950}" type="pres">
      <dgm:prSet presAssocID="{EB26563F-4958-4039-8C27-D9CA99224C53}" presName="node" presStyleLbl="node1" presStyleIdx="4" presStyleCnt="8" custScaleX="109863" custScaleY="101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443B44-D2E5-410C-B2C0-2F9EB06C165F}" type="pres">
      <dgm:prSet presAssocID="{3B0A88D8-A7E0-4C00-8CC2-53127523E6CF}" presName="parTrans" presStyleLbl="sibTrans2D1" presStyleIdx="5" presStyleCnt="8"/>
      <dgm:spPr/>
      <dgm:t>
        <a:bodyPr/>
        <a:lstStyle/>
        <a:p>
          <a:endParaRPr lang="ru-RU"/>
        </a:p>
      </dgm:t>
    </dgm:pt>
    <dgm:pt modelId="{CADF3574-AA83-4066-B706-8CCA3700F5A1}" type="pres">
      <dgm:prSet presAssocID="{3B0A88D8-A7E0-4C00-8CC2-53127523E6CF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807DFBE8-F933-4EA1-9374-FAC8D7BDEA45}" type="pres">
      <dgm:prSet presAssocID="{7B22D58B-AF38-43DF-B593-1AF2EF5D4F64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3D3A32-FF42-4344-A9AD-E68EA241D553}" type="pres">
      <dgm:prSet presAssocID="{C04F3E0F-9593-499D-9166-95D1CD80384B}" presName="parTrans" presStyleLbl="sibTrans2D1" presStyleIdx="6" presStyleCnt="8"/>
      <dgm:spPr/>
      <dgm:t>
        <a:bodyPr/>
        <a:lstStyle/>
        <a:p>
          <a:endParaRPr lang="ru-RU"/>
        </a:p>
      </dgm:t>
    </dgm:pt>
    <dgm:pt modelId="{C93C6F24-A1BD-4549-B5E1-957D0931E6BD}" type="pres">
      <dgm:prSet presAssocID="{C04F3E0F-9593-499D-9166-95D1CD80384B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2B0F0A49-B1AF-4E1C-80D4-E26770481F2E}" type="pres">
      <dgm:prSet presAssocID="{6D5C80CA-E9F5-48A0-BD8C-C05A9D1191D3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2C6CD3-053B-403D-8C9B-99480866D686}" type="pres">
      <dgm:prSet presAssocID="{CB47EBD2-AA1C-4A70-8B42-7E4FD5CECA01}" presName="parTrans" presStyleLbl="sibTrans2D1" presStyleIdx="7" presStyleCnt="8"/>
      <dgm:spPr/>
      <dgm:t>
        <a:bodyPr/>
        <a:lstStyle/>
        <a:p>
          <a:endParaRPr lang="ru-RU"/>
        </a:p>
      </dgm:t>
    </dgm:pt>
    <dgm:pt modelId="{FFE49131-EEEF-4F86-B134-06A81DBB3117}" type="pres">
      <dgm:prSet presAssocID="{CB47EBD2-AA1C-4A70-8B42-7E4FD5CECA01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DD5AA623-883A-4242-B095-F46DB63F9267}" type="pres">
      <dgm:prSet presAssocID="{969CDF9D-C3BB-4A68-A02E-8196DEEE47BC}" presName="node" presStyleLbl="node1" presStyleIdx="7" presStyleCnt="8" custScaleX="116970" custScaleY="107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85F3F3-4ACB-4FFF-9CE2-F1562F75920D}" type="presOf" srcId="{987A5FAB-6BA6-4482-81EB-36F70A175615}" destId="{DE81183E-479E-4C48-BA82-1BEB42BC4639}" srcOrd="0" destOrd="0" presId="urn:microsoft.com/office/officeart/2005/8/layout/radial5"/>
    <dgm:cxn modelId="{36E445F9-4B4E-4EDB-8D0A-4C04298C645C}" type="presOf" srcId="{CB47EBD2-AA1C-4A70-8B42-7E4FD5CECA01}" destId="{FFE49131-EEEF-4F86-B134-06A81DBB3117}" srcOrd="1" destOrd="0" presId="urn:microsoft.com/office/officeart/2005/8/layout/radial5"/>
    <dgm:cxn modelId="{70A60832-7AF4-4263-A3F1-0EA8A7157387}" type="presOf" srcId="{EB26563F-4958-4039-8C27-D9CA99224C53}" destId="{7E12C0B6-B62E-430A-95B4-C2606C3C1950}" srcOrd="0" destOrd="0" presId="urn:microsoft.com/office/officeart/2005/8/layout/radial5"/>
    <dgm:cxn modelId="{697D8186-131A-46CE-A1B7-A385C139AF49}" type="presOf" srcId="{38F37206-BA51-4B9C-8BE6-B1578A0DA885}" destId="{830738AC-2560-4B9F-B80E-C2165DF8DBC6}" srcOrd="0" destOrd="0" presId="urn:microsoft.com/office/officeart/2005/8/layout/radial5"/>
    <dgm:cxn modelId="{9D02F3B7-5638-4657-AF5A-0AAC828CFA17}" type="presOf" srcId="{3B0A88D8-A7E0-4C00-8CC2-53127523E6CF}" destId="{CADF3574-AA83-4066-B706-8CCA3700F5A1}" srcOrd="1" destOrd="0" presId="urn:microsoft.com/office/officeart/2005/8/layout/radial5"/>
    <dgm:cxn modelId="{8DF614F2-A7C0-4E3B-925E-5464DCE29FFD}" type="presOf" srcId="{CE70517F-D33A-457F-BEB7-6C6F9D065A12}" destId="{0E69A84D-641A-410A-897F-973AD000A8F4}" srcOrd="0" destOrd="0" presId="urn:microsoft.com/office/officeart/2005/8/layout/radial5"/>
    <dgm:cxn modelId="{22156CD7-8971-4D59-B876-43D1E7769001}" type="presOf" srcId="{CE70517F-D33A-457F-BEB7-6C6F9D065A12}" destId="{9F5E570A-08CA-44B6-8159-417DE6E31124}" srcOrd="1" destOrd="0" presId="urn:microsoft.com/office/officeart/2005/8/layout/radial5"/>
    <dgm:cxn modelId="{13246BE9-EB60-4EDD-B3E0-04B31F49A9CC}" srcId="{C62631E4-0A8A-4185-AC8E-B91381BD05BC}" destId="{969CDF9D-C3BB-4A68-A02E-8196DEEE47BC}" srcOrd="7" destOrd="0" parTransId="{CB47EBD2-AA1C-4A70-8B42-7E4FD5CECA01}" sibTransId="{8464F809-4B00-4C69-95FE-11702D62A6E8}"/>
    <dgm:cxn modelId="{2972AF82-8AAA-4E13-AE95-82E35B83F972}" srcId="{F889487E-9F20-4DDC-B286-A605A6007EA9}" destId="{C62631E4-0A8A-4185-AC8E-B91381BD05BC}" srcOrd="0" destOrd="0" parTransId="{EBBFA520-3D7E-4DF4-B594-DFD4752E1F1D}" sibTransId="{A7B53740-3B0F-4CF9-BBE9-9D483730E3CB}"/>
    <dgm:cxn modelId="{C5F83223-7B37-4E72-80B3-0A0C559846D8}" type="presOf" srcId="{6D5C80CA-E9F5-48A0-BD8C-C05A9D1191D3}" destId="{2B0F0A49-B1AF-4E1C-80D4-E26770481F2E}" srcOrd="0" destOrd="0" presId="urn:microsoft.com/office/officeart/2005/8/layout/radial5"/>
    <dgm:cxn modelId="{CA17106B-EAEE-43CD-B264-F89BD0E1F842}" type="presOf" srcId="{969CDF9D-C3BB-4A68-A02E-8196DEEE47BC}" destId="{DD5AA623-883A-4242-B095-F46DB63F9267}" srcOrd="0" destOrd="0" presId="urn:microsoft.com/office/officeart/2005/8/layout/radial5"/>
    <dgm:cxn modelId="{CE7F7341-2BBF-4AE0-8DEA-829A5A59FF7A}" type="presOf" srcId="{9373914E-CD04-470B-9478-5B4B30E565EE}" destId="{EEDA1E96-1C12-4139-AEBE-9504E0D974EA}" srcOrd="1" destOrd="0" presId="urn:microsoft.com/office/officeart/2005/8/layout/radial5"/>
    <dgm:cxn modelId="{BE4AC0B8-FE7E-4106-A5B8-07E8AC264958}" type="presOf" srcId="{C04F3E0F-9593-499D-9166-95D1CD80384B}" destId="{C93C6F24-A1BD-4549-B5E1-957D0931E6BD}" srcOrd="1" destOrd="0" presId="urn:microsoft.com/office/officeart/2005/8/layout/radial5"/>
    <dgm:cxn modelId="{C4F75937-58CE-4DA5-89CB-6EE2562A59B2}" type="presOf" srcId="{2AF3095D-8997-4936-9531-763588227F82}" destId="{82D5C812-B096-4DB2-8D87-AB2511BEC19E}" srcOrd="0" destOrd="0" presId="urn:microsoft.com/office/officeart/2005/8/layout/radial5"/>
    <dgm:cxn modelId="{ED1061E4-6180-45C1-9A62-3AF24E26185E}" srcId="{C62631E4-0A8A-4185-AC8E-B91381BD05BC}" destId="{7B22D58B-AF38-43DF-B593-1AF2EF5D4F64}" srcOrd="5" destOrd="0" parTransId="{3B0A88D8-A7E0-4C00-8CC2-53127523E6CF}" sibTransId="{D9DE6AB9-9687-43EF-B51F-68F7C9F35055}"/>
    <dgm:cxn modelId="{C6B42A20-135F-46CB-9955-170E0B886F6F}" type="presOf" srcId="{2333E8FE-F59F-4BD5-ACA5-29B5D86CD311}" destId="{A9704370-5109-4135-AAA7-69D86B1CDC8D}" srcOrd="0" destOrd="0" presId="urn:microsoft.com/office/officeart/2005/8/layout/radial5"/>
    <dgm:cxn modelId="{D4FB8EF8-54EC-4BA5-ACFB-0732EDDF68D1}" type="presOf" srcId="{987A5FAB-6BA6-4482-81EB-36F70A175615}" destId="{35759C46-F354-4C97-BA10-BBBF12275D74}" srcOrd="1" destOrd="0" presId="urn:microsoft.com/office/officeart/2005/8/layout/radial5"/>
    <dgm:cxn modelId="{58B34312-F93F-4F12-A1FD-59C2854CFF3A}" srcId="{C62631E4-0A8A-4185-AC8E-B91381BD05BC}" destId="{C225537A-22DA-4940-A03C-FA4237A029F8}" srcOrd="1" destOrd="0" parTransId="{2333E8FE-F59F-4BD5-ACA5-29B5D86CD311}" sibTransId="{2F02892A-463F-416F-8091-58FDC2D22477}"/>
    <dgm:cxn modelId="{4CA4E954-BBE9-4A05-BBCF-EF5F47232151}" type="presOf" srcId="{C04F3E0F-9593-499D-9166-95D1CD80384B}" destId="{423D3A32-FF42-4344-A9AD-E68EA241D553}" srcOrd="0" destOrd="0" presId="urn:microsoft.com/office/officeart/2005/8/layout/radial5"/>
    <dgm:cxn modelId="{71FEC737-0EAB-42CF-8538-9230AD003A5A}" type="presOf" srcId="{3B0A88D8-A7E0-4C00-8CC2-53127523E6CF}" destId="{37443B44-D2E5-410C-B2C0-2F9EB06C165F}" srcOrd="0" destOrd="0" presId="urn:microsoft.com/office/officeart/2005/8/layout/radial5"/>
    <dgm:cxn modelId="{DFC749B8-923E-4C7D-BE6C-E16FEEEA7031}" type="presOf" srcId="{F889487E-9F20-4DDC-B286-A605A6007EA9}" destId="{7D34A644-A300-4DB1-9CE2-126AF5D19B07}" srcOrd="0" destOrd="0" presId="urn:microsoft.com/office/officeart/2005/8/layout/radial5"/>
    <dgm:cxn modelId="{0DC85EF1-712E-46E7-B049-A5D2A94CDA81}" type="presOf" srcId="{9373914E-CD04-470B-9478-5B4B30E565EE}" destId="{2CFC4637-E746-4AE4-91C3-EEA5004DB293}" srcOrd="0" destOrd="0" presId="urn:microsoft.com/office/officeart/2005/8/layout/radial5"/>
    <dgm:cxn modelId="{D79F276A-3F42-4DB5-AA7E-921A65C428C2}" type="presOf" srcId="{2333E8FE-F59F-4BD5-ACA5-29B5D86CD311}" destId="{E5449D66-E2DC-44E5-BE9E-C562B2A9D553}" srcOrd="1" destOrd="0" presId="urn:microsoft.com/office/officeart/2005/8/layout/radial5"/>
    <dgm:cxn modelId="{521C5A7F-A373-4D81-9142-57F7997C0390}" type="presOf" srcId="{7F267A3C-0499-4576-A50A-7A47DE809A6F}" destId="{36AB6564-1C74-469D-B7C0-A3BAEBE5FE25}" srcOrd="0" destOrd="0" presId="urn:microsoft.com/office/officeart/2005/8/layout/radial5"/>
    <dgm:cxn modelId="{118E0CEF-B010-4860-9DF0-7F67F8DDBD0A}" type="presOf" srcId="{B8E74FE0-36AC-42EA-A13A-B92055ADDCC2}" destId="{27EDCC5D-9117-4999-8C21-404826903560}" srcOrd="0" destOrd="0" presId="urn:microsoft.com/office/officeart/2005/8/layout/radial5"/>
    <dgm:cxn modelId="{49D00FD9-CCF2-4CDF-8F1A-C86FEE131C50}" type="presOf" srcId="{C225537A-22DA-4940-A03C-FA4237A029F8}" destId="{0132AE27-A747-451C-80D7-9DE2AA09CB7C}" srcOrd="0" destOrd="0" presId="urn:microsoft.com/office/officeart/2005/8/layout/radial5"/>
    <dgm:cxn modelId="{611B43BD-23EE-408E-9AAD-25C6FF636051}" type="presOf" srcId="{7B22D58B-AF38-43DF-B593-1AF2EF5D4F64}" destId="{807DFBE8-F933-4EA1-9374-FAC8D7BDEA45}" srcOrd="0" destOrd="0" presId="urn:microsoft.com/office/officeart/2005/8/layout/radial5"/>
    <dgm:cxn modelId="{B9D27E1A-702B-4DAA-8C49-6AFE9FA1BE98}" srcId="{C62631E4-0A8A-4185-AC8E-B91381BD05BC}" destId="{B8E74FE0-36AC-42EA-A13A-B92055ADDCC2}" srcOrd="0" destOrd="0" parTransId="{CE70517F-D33A-457F-BEB7-6C6F9D065A12}" sibTransId="{60FA61CB-2FB1-405B-AED2-5318F11A4384}"/>
    <dgm:cxn modelId="{29A917DE-AA3F-40EC-8930-CF053918A851}" srcId="{C62631E4-0A8A-4185-AC8E-B91381BD05BC}" destId="{7F267A3C-0499-4576-A50A-7A47DE809A6F}" srcOrd="3" destOrd="0" parTransId="{2AF3095D-8997-4936-9531-763588227F82}" sibTransId="{9520E3C5-5CAC-46C2-80B9-511B192762AB}"/>
    <dgm:cxn modelId="{D5BE139A-FCDF-4B84-A6AE-B4B66E8ED03B}" srcId="{C62631E4-0A8A-4185-AC8E-B91381BD05BC}" destId="{38F37206-BA51-4B9C-8BE6-B1578A0DA885}" srcOrd="2" destOrd="0" parTransId="{987A5FAB-6BA6-4482-81EB-36F70A175615}" sibTransId="{B7154F1B-D989-4840-A10A-B3FB88AF8EEC}"/>
    <dgm:cxn modelId="{C8A4605C-C232-467D-A6E5-9E544EE8173F}" srcId="{C62631E4-0A8A-4185-AC8E-B91381BD05BC}" destId="{EB26563F-4958-4039-8C27-D9CA99224C53}" srcOrd="4" destOrd="0" parTransId="{9373914E-CD04-470B-9478-5B4B30E565EE}" sibTransId="{F8728AFE-D701-47A7-8DCD-5F2A492F4B18}"/>
    <dgm:cxn modelId="{0A5CF79E-76C0-4492-A683-AAB8D4199E35}" type="presOf" srcId="{C62631E4-0A8A-4185-AC8E-B91381BD05BC}" destId="{548D389F-A655-413A-A138-E621BA287D22}" srcOrd="0" destOrd="0" presId="urn:microsoft.com/office/officeart/2005/8/layout/radial5"/>
    <dgm:cxn modelId="{403A9D93-180C-41AC-96A8-1582A05EB70C}" type="presOf" srcId="{2AF3095D-8997-4936-9531-763588227F82}" destId="{233DED25-5B31-42DC-AB3A-FFB8619C1B27}" srcOrd="1" destOrd="0" presId="urn:microsoft.com/office/officeart/2005/8/layout/radial5"/>
    <dgm:cxn modelId="{BFF41E67-6A73-42D5-9237-1EB668A0BDAF}" srcId="{C62631E4-0A8A-4185-AC8E-B91381BD05BC}" destId="{6D5C80CA-E9F5-48A0-BD8C-C05A9D1191D3}" srcOrd="6" destOrd="0" parTransId="{C04F3E0F-9593-499D-9166-95D1CD80384B}" sibTransId="{EE2A696C-16AB-4DED-A5E1-ED5E93D8786B}"/>
    <dgm:cxn modelId="{170F6ED0-4737-4E47-A9CF-911BF29E8AFA}" type="presOf" srcId="{CB47EBD2-AA1C-4A70-8B42-7E4FD5CECA01}" destId="{AB2C6CD3-053B-403D-8C9B-99480866D686}" srcOrd="0" destOrd="0" presId="urn:microsoft.com/office/officeart/2005/8/layout/radial5"/>
    <dgm:cxn modelId="{52C38A6C-DC88-4A25-8FAA-27C71F0EBFA2}" type="presParOf" srcId="{7D34A644-A300-4DB1-9CE2-126AF5D19B07}" destId="{548D389F-A655-413A-A138-E621BA287D22}" srcOrd="0" destOrd="0" presId="urn:microsoft.com/office/officeart/2005/8/layout/radial5"/>
    <dgm:cxn modelId="{A2ECF3BF-87C3-499C-A328-4D1E910073A6}" type="presParOf" srcId="{7D34A644-A300-4DB1-9CE2-126AF5D19B07}" destId="{0E69A84D-641A-410A-897F-973AD000A8F4}" srcOrd="1" destOrd="0" presId="urn:microsoft.com/office/officeart/2005/8/layout/radial5"/>
    <dgm:cxn modelId="{6A883344-894E-4C98-844E-35A791B456E4}" type="presParOf" srcId="{0E69A84D-641A-410A-897F-973AD000A8F4}" destId="{9F5E570A-08CA-44B6-8159-417DE6E31124}" srcOrd="0" destOrd="0" presId="urn:microsoft.com/office/officeart/2005/8/layout/radial5"/>
    <dgm:cxn modelId="{E139A765-5088-4650-A1F6-46F53C65F389}" type="presParOf" srcId="{7D34A644-A300-4DB1-9CE2-126AF5D19B07}" destId="{27EDCC5D-9117-4999-8C21-404826903560}" srcOrd="2" destOrd="0" presId="urn:microsoft.com/office/officeart/2005/8/layout/radial5"/>
    <dgm:cxn modelId="{6A78D2A4-73F1-4F14-B714-3375DBC104C2}" type="presParOf" srcId="{7D34A644-A300-4DB1-9CE2-126AF5D19B07}" destId="{A9704370-5109-4135-AAA7-69D86B1CDC8D}" srcOrd="3" destOrd="0" presId="urn:microsoft.com/office/officeart/2005/8/layout/radial5"/>
    <dgm:cxn modelId="{C6A4C021-A497-407D-A23C-A77C69B26383}" type="presParOf" srcId="{A9704370-5109-4135-AAA7-69D86B1CDC8D}" destId="{E5449D66-E2DC-44E5-BE9E-C562B2A9D553}" srcOrd="0" destOrd="0" presId="urn:microsoft.com/office/officeart/2005/8/layout/radial5"/>
    <dgm:cxn modelId="{B5E14C24-E622-4B78-BD36-705D067CEEDB}" type="presParOf" srcId="{7D34A644-A300-4DB1-9CE2-126AF5D19B07}" destId="{0132AE27-A747-451C-80D7-9DE2AA09CB7C}" srcOrd="4" destOrd="0" presId="urn:microsoft.com/office/officeart/2005/8/layout/radial5"/>
    <dgm:cxn modelId="{6E12F1ED-6F5C-44EC-A031-41B27687CA7E}" type="presParOf" srcId="{7D34A644-A300-4DB1-9CE2-126AF5D19B07}" destId="{DE81183E-479E-4C48-BA82-1BEB42BC4639}" srcOrd="5" destOrd="0" presId="urn:microsoft.com/office/officeart/2005/8/layout/radial5"/>
    <dgm:cxn modelId="{33F98122-AA4A-4219-87E7-5199156CFC94}" type="presParOf" srcId="{DE81183E-479E-4C48-BA82-1BEB42BC4639}" destId="{35759C46-F354-4C97-BA10-BBBF12275D74}" srcOrd="0" destOrd="0" presId="urn:microsoft.com/office/officeart/2005/8/layout/radial5"/>
    <dgm:cxn modelId="{7B161371-2D1F-40B7-A881-8F2F35585A97}" type="presParOf" srcId="{7D34A644-A300-4DB1-9CE2-126AF5D19B07}" destId="{830738AC-2560-4B9F-B80E-C2165DF8DBC6}" srcOrd="6" destOrd="0" presId="urn:microsoft.com/office/officeart/2005/8/layout/radial5"/>
    <dgm:cxn modelId="{6D090633-24EC-4CA1-97C4-47DF0AB7E720}" type="presParOf" srcId="{7D34A644-A300-4DB1-9CE2-126AF5D19B07}" destId="{82D5C812-B096-4DB2-8D87-AB2511BEC19E}" srcOrd="7" destOrd="0" presId="urn:microsoft.com/office/officeart/2005/8/layout/radial5"/>
    <dgm:cxn modelId="{9D1730E6-4922-48B8-BCDC-719CB492DA92}" type="presParOf" srcId="{82D5C812-B096-4DB2-8D87-AB2511BEC19E}" destId="{233DED25-5B31-42DC-AB3A-FFB8619C1B27}" srcOrd="0" destOrd="0" presId="urn:microsoft.com/office/officeart/2005/8/layout/radial5"/>
    <dgm:cxn modelId="{0A869A1A-AC8D-4C44-8108-99ABAB0819A2}" type="presParOf" srcId="{7D34A644-A300-4DB1-9CE2-126AF5D19B07}" destId="{36AB6564-1C74-469D-B7C0-A3BAEBE5FE25}" srcOrd="8" destOrd="0" presId="urn:microsoft.com/office/officeart/2005/8/layout/radial5"/>
    <dgm:cxn modelId="{50026863-61CF-4F86-8736-554278E1B0C0}" type="presParOf" srcId="{7D34A644-A300-4DB1-9CE2-126AF5D19B07}" destId="{2CFC4637-E746-4AE4-91C3-EEA5004DB293}" srcOrd="9" destOrd="0" presId="urn:microsoft.com/office/officeart/2005/8/layout/radial5"/>
    <dgm:cxn modelId="{FFC04C1B-50A1-469E-9B58-EF9D59F49676}" type="presParOf" srcId="{2CFC4637-E746-4AE4-91C3-EEA5004DB293}" destId="{EEDA1E96-1C12-4139-AEBE-9504E0D974EA}" srcOrd="0" destOrd="0" presId="urn:microsoft.com/office/officeart/2005/8/layout/radial5"/>
    <dgm:cxn modelId="{C6C956C0-1FD5-40BC-8FE9-E7C95AF84CB7}" type="presParOf" srcId="{7D34A644-A300-4DB1-9CE2-126AF5D19B07}" destId="{7E12C0B6-B62E-430A-95B4-C2606C3C1950}" srcOrd="10" destOrd="0" presId="urn:microsoft.com/office/officeart/2005/8/layout/radial5"/>
    <dgm:cxn modelId="{78EF8D2B-A760-4857-B742-09A73FE051DD}" type="presParOf" srcId="{7D34A644-A300-4DB1-9CE2-126AF5D19B07}" destId="{37443B44-D2E5-410C-B2C0-2F9EB06C165F}" srcOrd="11" destOrd="0" presId="urn:microsoft.com/office/officeart/2005/8/layout/radial5"/>
    <dgm:cxn modelId="{A7BA39C2-C0A7-4928-AC8A-9B3D175F09B4}" type="presParOf" srcId="{37443B44-D2E5-410C-B2C0-2F9EB06C165F}" destId="{CADF3574-AA83-4066-B706-8CCA3700F5A1}" srcOrd="0" destOrd="0" presId="urn:microsoft.com/office/officeart/2005/8/layout/radial5"/>
    <dgm:cxn modelId="{3370683A-EF33-4D56-92D8-05310D40A85F}" type="presParOf" srcId="{7D34A644-A300-4DB1-9CE2-126AF5D19B07}" destId="{807DFBE8-F933-4EA1-9374-FAC8D7BDEA45}" srcOrd="12" destOrd="0" presId="urn:microsoft.com/office/officeart/2005/8/layout/radial5"/>
    <dgm:cxn modelId="{93650D99-DBF8-4F28-A3EF-A6E1E68FA4E1}" type="presParOf" srcId="{7D34A644-A300-4DB1-9CE2-126AF5D19B07}" destId="{423D3A32-FF42-4344-A9AD-E68EA241D553}" srcOrd="13" destOrd="0" presId="urn:microsoft.com/office/officeart/2005/8/layout/radial5"/>
    <dgm:cxn modelId="{5D3AE3AF-FD59-41A1-B419-47754E095544}" type="presParOf" srcId="{423D3A32-FF42-4344-A9AD-E68EA241D553}" destId="{C93C6F24-A1BD-4549-B5E1-957D0931E6BD}" srcOrd="0" destOrd="0" presId="urn:microsoft.com/office/officeart/2005/8/layout/radial5"/>
    <dgm:cxn modelId="{A4449C93-8740-4F92-BC5F-1A5A4074EC4C}" type="presParOf" srcId="{7D34A644-A300-4DB1-9CE2-126AF5D19B07}" destId="{2B0F0A49-B1AF-4E1C-80D4-E26770481F2E}" srcOrd="14" destOrd="0" presId="urn:microsoft.com/office/officeart/2005/8/layout/radial5"/>
    <dgm:cxn modelId="{FFED64CE-58CD-4B29-8AFE-4D66DD974C5F}" type="presParOf" srcId="{7D34A644-A300-4DB1-9CE2-126AF5D19B07}" destId="{AB2C6CD3-053B-403D-8C9B-99480866D686}" srcOrd="15" destOrd="0" presId="urn:microsoft.com/office/officeart/2005/8/layout/radial5"/>
    <dgm:cxn modelId="{141BCD62-CF6A-4367-A269-FFE487476ABE}" type="presParOf" srcId="{AB2C6CD3-053B-403D-8C9B-99480866D686}" destId="{FFE49131-EEEF-4F86-B134-06A81DBB3117}" srcOrd="0" destOrd="0" presId="urn:microsoft.com/office/officeart/2005/8/layout/radial5"/>
    <dgm:cxn modelId="{BCBFD93E-3930-4E2D-88B6-2A5356281F3A}" type="presParOf" srcId="{7D34A644-A300-4DB1-9CE2-126AF5D19B07}" destId="{DD5AA623-883A-4242-B095-F46DB63F9267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g-fotki.yandex.ru/get/30086/200418627.15e/0_16ef74_4acbfbc4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923" y="1047750"/>
            <a:ext cx="8483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14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Муниципальное бюджетное дошкольное образовательное учреждение </a:t>
            </a:r>
            <a:br>
              <a:rPr lang="ru-RU" sz="1400" b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14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«Детский сад №4» г</a:t>
            </a:r>
            <a:r>
              <a:rPr lang="ru-RU" sz="14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 </a:t>
            </a:r>
            <a:r>
              <a:rPr lang="ru-RU" sz="1400" b="1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Болхова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03342"/>
            <a:ext cx="4066384" cy="36884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1556792"/>
            <a:ext cx="83529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Семинар-практикум</a:t>
            </a:r>
            <a:r>
              <a:rPr lang="ru-RU" sz="2800" b="1" dirty="0">
                <a:solidFill>
                  <a:srgbClr val="00B050"/>
                </a:solidFill>
                <a:latin typeface="Century Gothic" panose="020B0502020202020204" pitchFamily="34" charset="0"/>
              </a:rPr>
              <a:t> </a:t>
            </a:r>
          </a:p>
          <a:p>
            <a:pPr algn="ctr"/>
            <a:r>
              <a:rPr lang="ru-RU" sz="2800" b="1" dirty="0">
                <a:solidFill>
                  <a:srgbClr val="FFC000"/>
                </a:solidFill>
                <a:latin typeface="Bookman Old Style" panose="02050604050505020204" pitchFamily="18" charset="0"/>
              </a:rPr>
              <a:t>для воспитателей на тему: </a:t>
            </a:r>
          </a:p>
          <a:p>
            <a:pPr algn="ctr"/>
            <a:r>
              <a:rPr lang="ru-RU" sz="3200" dirty="0">
                <a:solidFill>
                  <a:srgbClr val="FF0066"/>
                </a:solidFill>
                <a:latin typeface="Bookman Old Style" panose="02050604050505020204" pitchFamily="18" charset="0"/>
              </a:rPr>
              <a:t>«</a:t>
            </a:r>
            <a:r>
              <a:rPr lang="ru-RU" sz="3200" b="1" dirty="0">
                <a:solidFill>
                  <a:srgbClr val="FF0066"/>
                </a:solidFill>
                <a:latin typeface="Bookman Old Style" panose="02050604050505020204" pitchFamily="18" charset="0"/>
              </a:rPr>
              <a:t>Здоровый педагог- здоровые дети»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96247" y="4653136"/>
            <a:ext cx="38884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Подготовила: </a:t>
            </a:r>
            <a:endParaRPr lang="ru-RU" sz="2000" b="1" dirty="0">
              <a:solidFill>
                <a:srgbClr val="7030A0"/>
              </a:solidFill>
              <a:latin typeface="Bookman Old Style" panose="02050604050505020204" pitchFamily="18" charset="0"/>
            </a:endParaRPr>
          </a:p>
          <a:p>
            <a:pPr algn="r"/>
            <a:r>
              <a:rPr lang="ru-RU" sz="20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инструктор по </a:t>
            </a:r>
          </a:p>
          <a:p>
            <a:pPr algn="r"/>
            <a:r>
              <a:rPr lang="ru-RU" sz="20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физической культуре</a:t>
            </a:r>
          </a:p>
          <a:p>
            <a:pPr algn="r"/>
            <a:r>
              <a:rPr lang="ru-RU" sz="20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Мишина С.А.</a:t>
            </a:r>
          </a:p>
        </p:txBody>
      </p:sp>
    </p:spTree>
    <p:extLst>
      <p:ext uri="{BB962C8B-B14F-4D97-AF65-F5344CB8AC3E}">
        <p14:creationId xmlns:p14="http://schemas.microsoft.com/office/powerpoint/2010/main" val="105184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908720"/>
            <a:ext cx="3304034" cy="4673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491658" y="2204864"/>
            <a:ext cx="432881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Будьте </a:t>
            </a:r>
            <a:r>
              <a:rPr lang="ru-RU" sz="2000" dirty="0">
                <a:latin typeface="Bookman Old Style" panose="02050604050505020204" pitchFamily="18" charset="0"/>
              </a:rPr>
              <a:t>добрыми, если захотите;                                                                                                                    Будьте мудрыми, если сможете;</a:t>
            </a:r>
          </a:p>
          <a:p>
            <a:pPr algn="ctr"/>
            <a:r>
              <a:rPr lang="ru-RU" sz="2000" dirty="0">
                <a:latin typeface="Bookman Old Style" panose="02050604050505020204" pitchFamily="18" charset="0"/>
              </a:rPr>
              <a:t>Но здоровыми вы должны быть всегда.</a:t>
            </a:r>
          </a:p>
          <a:p>
            <a:pPr algn="r"/>
            <a:r>
              <a:rPr lang="ru-RU" dirty="0" smtClean="0">
                <a:latin typeface="Bookman Old Style" panose="02050604050505020204" pitchFamily="18" charset="0"/>
              </a:rPr>
              <a:t>                                          </a:t>
            </a:r>
            <a:r>
              <a:rPr lang="ru-RU" i="1" dirty="0" smtClean="0">
                <a:latin typeface="Bookman Old Style" panose="02050604050505020204" pitchFamily="18" charset="0"/>
              </a:rPr>
              <a:t>Конфуций</a:t>
            </a:r>
            <a:endParaRPr lang="ru-RU" i="1" dirty="0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8000"/>
                </a:solidFill>
                <a:latin typeface="Bookman Old Style" panose="02050604050505020204" pitchFamily="18" charset="0"/>
              </a:rPr>
              <a:t>Упражнение «Поза Наполеона» </a:t>
            </a:r>
            <a:endParaRPr lang="ru-RU" sz="3600" b="1" dirty="0">
              <a:solidFill>
                <a:srgbClr val="008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196752"/>
            <a:ext cx="2699241" cy="2456309"/>
          </a:xfrm>
          <a:prstGeom prst="rect">
            <a:avLst/>
          </a:prstGeom>
        </p:spPr>
      </p:pic>
      <p:pic>
        <p:nvPicPr>
          <p:cNvPr id="1026" name="Picture 2" descr="http://gadanienasudbu.ru/wp-content/uploads/2015/12/%D0%BB%D0%B0%D0%B4%D0%BE%D1%88%D0%BA%D0%B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077072"/>
            <a:ext cx="3823556" cy="215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259073"/>
            <a:ext cx="3497499" cy="2331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72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836712"/>
            <a:ext cx="3384376" cy="380742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4869160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Профессиональное </a:t>
            </a:r>
            <a:r>
              <a:rPr lang="ru-RU" sz="2000" b="1" i="1" dirty="0">
                <a:solidFill>
                  <a:srgbClr val="7030A0"/>
                </a:solidFill>
                <a:latin typeface="Bookman Old Style" panose="02050604050505020204" pitchFamily="18" charset="0"/>
              </a:rPr>
              <a:t>выгорание </a:t>
            </a:r>
            <a:r>
              <a:rPr lang="ru-RU" sz="2000" dirty="0">
                <a:solidFill>
                  <a:srgbClr val="7030A0"/>
                </a:solidFill>
                <a:latin typeface="Bookman Old Style" panose="02050604050505020204" pitchFamily="18" charset="0"/>
              </a:rPr>
              <a:t>-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Bookman Old Style" panose="02050604050505020204" pitchFamily="18" charset="0"/>
              </a:rPr>
              <a:t>это неблагоприятная реакция человека на стресс, полученный на работе, включающая психофизиологические и поведенческие компоненты.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88763" y="38637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Bookman Old Style" panose="02050604050505020204" pitchFamily="18" charset="0"/>
              </a:rPr>
              <a:t>Герберт </a:t>
            </a:r>
            <a:r>
              <a:rPr lang="ru-RU" sz="2400" b="1" dirty="0" err="1" smtClean="0">
                <a:latin typeface="Bookman Old Style" panose="02050604050505020204" pitchFamily="18" charset="0"/>
              </a:rPr>
              <a:t>Фрейденберг</a:t>
            </a:r>
            <a:endParaRPr lang="ru-RU" sz="2400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10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230373315"/>
              </p:ext>
            </p:extLst>
          </p:nvPr>
        </p:nvGraphicFramePr>
        <p:xfrm>
          <a:off x="107504" y="120142"/>
          <a:ext cx="9036496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060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0038" y="-233363"/>
            <a:ext cx="9744075" cy="732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09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oilerhome.ru/wp-content/uploads/2016/12/Odnazhdyi-vsyo-prohodit-bezvozvratno---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70363"/>
            <a:ext cx="7929463" cy="5103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83768" y="188641"/>
            <a:ext cx="4392488" cy="57606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Восточная притча</a:t>
            </a:r>
            <a:endParaRPr lang="ru-RU" sz="2800" b="1" dirty="0">
              <a:solidFill>
                <a:srgbClr val="7030A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11560" y="5899608"/>
            <a:ext cx="7772400" cy="549913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   Все в твоих руках!</a:t>
            </a:r>
            <a:endParaRPr lang="ru-RU" sz="2800" b="1" dirty="0">
              <a:solidFill>
                <a:srgbClr val="7030A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5076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102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Bookman Old Style</vt:lpstr>
      <vt:lpstr>Calibri</vt:lpstr>
      <vt:lpstr>Century Gothic</vt:lpstr>
      <vt:lpstr>Times New Roman</vt:lpstr>
      <vt:lpstr>1_Тема Office</vt:lpstr>
      <vt:lpstr>Муниципальное бюджетное дошкольное образовательное учреждение  «Детский сад №4» г. Болхова </vt:lpstr>
      <vt:lpstr>Презентация PowerPoint</vt:lpstr>
      <vt:lpstr>Упражнение «Поза Наполеона» </vt:lpstr>
      <vt:lpstr>Презентация PowerPoint</vt:lpstr>
      <vt:lpstr>Презентация PowerPoint</vt:lpstr>
      <vt:lpstr>Презентация PowerPoint</vt:lpstr>
      <vt:lpstr>Восточная притча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MSI</cp:lastModifiedBy>
  <cp:revision>33</cp:revision>
  <dcterms:created xsi:type="dcterms:W3CDTF">2014-07-06T18:18:01Z</dcterms:created>
  <dcterms:modified xsi:type="dcterms:W3CDTF">2022-12-06T13:05:48Z</dcterms:modified>
</cp:coreProperties>
</file>