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62" r:id="rId3"/>
    <p:sldId id="289" r:id="rId4"/>
    <p:sldId id="259" r:id="rId5"/>
    <p:sldId id="261" r:id="rId6"/>
    <p:sldId id="260" r:id="rId7"/>
    <p:sldId id="263" r:id="rId8"/>
    <p:sldId id="264" r:id="rId9"/>
    <p:sldId id="281" r:id="rId10"/>
    <p:sldId id="283" r:id="rId11"/>
    <p:sldId id="282" r:id="rId12"/>
    <p:sldId id="266" r:id="rId13"/>
    <p:sldId id="267" r:id="rId14"/>
    <p:sldId id="268" r:id="rId15"/>
    <p:sldId id="269" r:id="rId16"/>
    <p:sldId id="287" r:id="rId17"/>
    <p:sldId id="288" r:id="rId18"/>
    <p:sldId id="257" r:id="rId19"/>
    <p:sldId id="258" r:id="rId20"/>
    <p:sldId id="265" r:id="rId21"/>
    <p:sldId id="284" r:id="rId22"/>
    <p:sldId id="285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9A5E3-A351-42E5-BFCC-015FEBEEE457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5C383-0266-423E-8693-30EABDD0C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729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5C383-0266-423E-8693-30EABDD0C36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FA45D9F-E73B-4040-8894-64F3431FF8F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0DB8B57-949C-4263-BF38-54ACDC561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Лепка головы человека.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«Скульптура»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84168" y="5085184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Выполнила </a:t>
            </a:r>
          </a:p>
          <a:p>
            <a:r>
              <a:rPr lang="ru-RU" smtClean="0"/>
              <a:t>Рузанова</a:t>
            </a:r>
            <a:r>
              <a:rPr lang="ru-RU" dirty="0" smtClean="0"/>
              <a:t> Я.Н.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79912" y="95167"/>
            <a:ext cx="17056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Гранит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67" b="-1"/>
          <a:stretch/>
        </p:blipFill>
        <p:spPr>
          <a:xfrm>
            <a:off x="539552" y="980728"/>
            <a:ext cx="4267201" cy="52103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144027"/>
            <a:ext cx="3226453" cy="504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28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3696" y="188640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Мрамор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" t="2877" r="4022" b="9072"/>
          <a:stretch/>
        </p:blipFill>
        <p:spPr>
          <a:xfrm>
            <a:off x="312293" y="1019637"/>
            <a:ext cx="4142509" cy="45858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294" y="3284984"/>
            <a:ext cx="44196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k_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476672"/>
            <a:ext cx="4608512" cy="51288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3325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Коненков Сергей Тимофеевич (1874 – 1971)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ульптура жены Коненкова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3672408" cy="5508612"/>
          </a:xfrm>
          <a:prstGeom prst="rect">
            <a:avLst/>
          </a:prstGeom>
        </p:spPr>
      </p:pic>
      <p:pic>
        <p:nvPicPr>
          <p:cNvPr id="3" name="Рисунок 2" descr="Ф М Достоевский, Скульптор Сергей Тимофеемович Коненков.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1340768"/>
            <a:ext cx="4762500" cy="3562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5949280"/>
            <a:ext cx="395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Скульптура жены Коненкова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5085184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 М Достоевский, Скульптор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Сергей Тимофеемович Коненков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ра Игнатьевна Мухина 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548680"/>
            <a:ext cx="3744416" cy="49925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580526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Вера Игнатьевна Мухина (1889 – 1953)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. И. Мухина. Крестьянка. Бронза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3799314" cy="5204540"/>
          </a:xfrm>
          <a:prstGeom prst="rect">
            <a:avLst/>
          </a:prstGeom>
        </p:spPr>
      </p:pic>
      <p:pic>
        <p:nvPicPr>
          <p:cNvPr id="3" name="Рисунок 2" descr="Мухина В.И. Рабочий и колхозница.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5" y="332656"/>
            <a:ext cx="4230613" cy="51845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5733256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В. И. Мухина. Крестьянка. Бронза.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5733256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Мухина В.И. Рабочий и колхозница.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5733256"/>
            <a:ext cx="6910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Шубин Федор Иванович (1740 – 1805)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548680"/>
            <a:ext cx="5653754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мещалась мраморная скульптура Екатерины II работы Ф.И. Шубина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43876"/>
            <a:ext cx="3312368" cy="4919359"/>
          </a:xfrm>
          <a:prstGeom prst="rect">
            <a:avLst/>
          </a:prstGeom>
        </p:spPr>
      </p:pic>
      <p:pic>
        <p:nvPicPr>
          <p:cNvPr id="3" name="Рисунок 2" descr="ШУБИН Федот Иванович (Бюст А. М. Голицы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76672"/>
            <a:ext cx="3528392" cy="4890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5445224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Мраморная скульптура Екатерины II работы Ф.И. Шубина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5517232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ШУБИН Федот Иванович Бюст А. М. Голицына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86aa_fc110412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658041" cy="5848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484784"/>
            <a:ext cx="3702284" cy="4840737"/>
          </a:xfrm>
          <a:prstGeom prst="rect">
            <a:avLst/>
          </a:prstGeom>
        </p:spPr>
      </p:pic>
      <p:pic>
        <p:nvPicPr>
          <p:cNvPr id="3" name="Рисунок 2" descr="sculpto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556792"/>
            <a:ext cx="2118005" cy="48234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620688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Разновидности скульптурных станков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56992"/>
            <a:ext cx="88569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Скульптура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- это вид изобразительного искусства , произведения которого имеют объемную форму и выполняются из твердых или пластических  материалов.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Стату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476672"/>
            <a:ext cx="2358008" cy="3537012"/>
          </a:xfrm>
          <a:prstGeom prst="rect">
            <a:avLst/>
          </a:prstGeom>
        </p:spPr>
      </p:pic>
      <p:pic>
        <p:nvPicPr>
          <p:cNvPr id="4" name="Рисунок 3" descr="450px-Lenin's_head_in_Ulan_U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88640"/>
            <a:ext cx="2286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te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0645" y="476672"/>
            <a:ext cx="7533763" cy="5760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314" y="3861048"/>
            <a:ext cx="4613498" cy="27588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88640"/>
            <a:ext cx="55247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Разновидности каркасов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2079" y="896527"/>
            <a:ext cx="3144655" cy="27799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75" y="896526"/>
            <a:ext cx="4192661" cy="279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10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5304"/>
            <a:ext cx="2849984" cy="49480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778" y="1052736"/>
            <a:ext cx="2381259" cy="50131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420888"/>
            <a:ext cx="3140478" cy="418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29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5" y="2132856"/>
            <a:ext cx="77705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внимание!!!!</a:t>
            </a:r>
          </a:p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Приступаем к работе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0129" y="692696"/>
            <a:ext cx="396044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Виды скульптуры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39552" y="2996952"/>
            <a:ext cx="3384376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Круглая скульптура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76056" y="2996952"/>
            <a:ext cx="3384376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Рельефная скульптура</a:t>
            </a:r>
            <a:endParaRPr lang="ru-RU" sz="3200" dirty="0">
              <a:solidFill>
                <a:schemeClr val="bg1"/>
              </a:solidFill>
            </a:endParaRPr>
          </a:p>
        </p:txBody>
      </p: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 flipH="1">
            <a:off x="3138201" y="1484784"/>
            <a:ext cx="1332148" cy="1512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2"/>
          </p:cNvCxnSpPr>
          <p:nvPr/>
        </p:nvCxnSpPr>
        <p:spPr>
          <a:xfrm>
            <a:off x="4470349" y="1484784"/>
            <a:ext cx="2138091" cy="1512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2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9px-Статуя_Петра_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04664"/>
            <a:ext cx="3384376" cy="50808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5661248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Бюст  Петра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авторская, бюст, гипс, император, инструменты, модель, наполеон, рабо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76672"/>
            <a:ext cx="3312368" cy="49623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0032" y="5661248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Бюст Наполеона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ыктывкар - Афганистан (скульптура)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24644"/>
            <a:ext cx="7050360" cy="52877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5733256"/>
            <a:ext cx="4934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Статуя «Афганистан»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атуя Свобод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08653"/>
            <a:ext cx="4176464" cy="55686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792" y="5877272"/>
            <a:ext cx="312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Статуя  Свободы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P1276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3528392" cy="5276101"/>
          </a:xfrm>
          <a:prstGeom prst="rect">
            <a:avLst/>
          </a:prstGeom>
        </p:spPr>
      </p:pic>
      <p:pic>
        <p:nvPicPr>
          <p:cNvPr id="4" name="Рисунок 3" descr="7919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4180" y="404664"/>
            <a:ext cx="3235720" cy="52565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4" y="5805264"/>
            <a:ext cx="2252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Статуэтка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404664"/>
            <a:ext cx="2875781" cy="5197195"/>
          </a:xfrm>
          <a:prstGeom prst="rect">
            <a:avLst/>
          </a:prstGeom>
        </p:spPr>
      </p:pic>
      <p:pic>
        <p:nvPicPr>
          <p:cNvPr id="3" name="Рисунок 2" descr="64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404664"/>
            <a:ext cx="4145940" cy="51850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5733256"/>
            <a:ext cx="12569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Торс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263676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Глина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180585"/>
            <a:ext cx="2790825" cy="35718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57561"/>
            <a:ext cx="4176529" cy="29653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57561"/>
            <a:ext cx="2557299" cy="3409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183</TotalTime>
  <Words>139</Words>
  <Application>Microsoft Office PowerPoint</Application>
  <PresentationFormat>Экран (4:3)</PresentationFormat>
  <Paragraphs>32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«Скульптура»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«Скульптура»</dc:title>
  <dc:creator>Анастасия</dc:creator>
  <cp:lastModifiedBy>user</cp:lastModifiedBy>
  <cp:revision>25</cp:revision>
  <dcterms:created xsi:type="dcterms:W3CDTF">2012-01-29T09:30:12Z</dcterms:created>
  <dcterms:modified xsi:type="dcterms:W3CDTF">2022-12-06T16:07:42Z</dcterms:modified>
</cp:coreProperties>
</file>