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8" r:id="rId3"/>
    <p:sldId id="259" r:id="rId4"/>
    <p:sldId id="265" r:id="rId5"/>
    <p:sldId id="260" r:id="rId6"/>
    <p:sldId id="302" r:id="rId7"/>
    <p:sldId id="300" r:id="rId8"/>
    <p:sldId id="296" r:id="rId9"/>
    <p:sldId id="298" r:id="rId10"/>
    <p:sldId id="307" r:id="rId11"/>
    <p:sldId id="310" r:id="rId12"/>
    <p:sldId id="311" r:id="rId13"/>
    <p:sldId id="284" r:id="rId14"/>
    <p:sldId id="293" r:id="rId15"/>
    <p:sldId id="294" r:id="rId16"/>
    <p:sldId id="285" r:id="rId17"/>
    <p:sldId id="308" r:id="rId18"/>
    <p:sldId id="309" r:id="rId19"/>
    <p:sldId id="289" r:id="rId20"/>
    <p:sldId id="291" r:id="rId21"/>
    <p:sldId id="306" r:id="rId22"/>
    <p:sldId id="304" r:id="rId23"/>
    <p:sldId id="314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000099"/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66846" autoAdjust="0"/>
  </p:normalViewPr>
  <p:slideViewPr>
    <p:cSldViewPr>
      <p:cViewPr varScale="1">
        <p:scale>
          <a:sx n="115" d="100"/>
          <a:sy n="115" d="100"/>
        </p:scale>
        <p:origin x="149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pPr/>
              <a:t>06.12.2022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randomBar dir="vert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randomBar dir="vert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06.12.2022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randomBar dir="vert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randomBar dir="vert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pPr/>
              <a:t>06.12.2022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randomBar dir="vert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randomBar dir="vert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randomBar dir="vert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randomBar dir="vert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pPr/>
              <a:t>06.12.2022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randomBar dir="vert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randomBar dir="vert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randomBar dir="vert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pPr/>
              <a:t>06.12.2022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ransition spd="slow">
    <p:randomBar dir="vert"/>
  </p:transition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260648"/>
            <a:ext cx="7674076" cy="2808313"/>
          </a:xfrm>
        </p:spPr>
        <p:txBody>
          <a:bodyPr/>
          <a:lstStyle/>
          <a:p>
            <a:pPr algn="ctr"/>
            <a:r>
              <a:rPr lang="ru-RU" sz="6000" b="1" dirty="0" smtClean="0">
                <a:latin typeface="Arial Black" panose="020B0A04020102020204" pitchFamily="34" charset="0"/>
              </a:rPr>
              <a:t>Сюжетно-ролевая игра «СУПЕРМАРКЕТ»</a:t>
            </a:r>
            <a:endParaRPr lang="ru-RU" sz="6000" b="1" dirty="0">
              <a:latin typeface="Arial Black" panose="020B0A04020102020204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643439" y="5500703"/>
            <a:ext cx="378621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Выполнила: </a:t>
            </a:r>
          </a:p>
          <a:p>
            <a:r>
              <a:rPr lang="ru-RU" altLang="ru-RU" sz="2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Галеева</a:t>
            </a:r>
            <a:r>
              <a:rPr lang="ru-RU" alt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2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Гульнара</a:t>
            </a:r>
            <a:r>
              <a:rPr lang="ru-RU" alt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2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Насимовна</a:t>
            </a:r>
            <a:endParaRPr lang="ru-RU" alt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53527767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24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Изготовление денежных купюр, </a:t>
            </a:r>
            <a:r>
              <a:rPr lang="ru-RU" sz="2400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бейджиков</a:t>
            </a:r>
            <a:r>
              <a:rPr lang="ru-RU" sz="24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pic>
        <p:nvPicPr>
          <p:cNvPr id="5122" name="Picture 2" descr="F:\123321\101MSDCF\DSC0013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357298"/>
            <a:ext cx="8286776" cy="5500702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F:\123321\101MSDCF\DSC0013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8143900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F:\DCIM\100CASIO\CIMG667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8215338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8143900" cy="6643662"/>
          </a:xfrm>
        </p:spPr>
        <p:txBody>
          <a:bodyPr>
            <a:normAutofit/>
          </a:bodyPr>
          <a:lstStyle/>
          <a:p>
            <a:pPr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28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Изготовление хлебобулочных изделий</a:t>
            </a:r>
          </a:p>
          <a:p>
            <a:pPr algn="ctr">
              <a:buNone/>
            </a:pPr>
            <a:r>
              <a:rPr lang="ru-RU" sz="28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(из соленого теста).</a:t>
            </a:r>
          </a:p>
          <a:p>
            <a:pPr>
              <a:buNone/>
            </a:pP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E:\DCIM\101MSDCF\DSC00086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714488"/>
            <a:ext cx="8143900" cy="5143512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E:\магазин\CIMG654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8143900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E:\магазин\CIMG654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8143900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E:\DCIM\101MSDCF\DSC0008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8143900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F:\123321\101MSDCF\DSC0012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8143900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F:\123321\101MSDCF\DSC0012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8143900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E:\DCIM\101MSDCF\DSC0010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8286776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143388" y="188640"/>
            <a:ext cx="4330824" cy="1092736"/>
          </a:xfrm>
        </p:spPr>
        <p:txBody>
          <a:bodyPr>
            <a:normAutofit fontScale="90000"/>
          </a:bodyPr>
          <a:lstStyle/>
          <a:p>
            <a:r>
              <a:rPr lang="ru-RU" sz="2700" b="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Изготовление посуды</a:t>
            </a:r>
            <a:br>
              <a:rPr lang="ru-RU" sz="2700" b="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b="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(техника папье-маше).</a:t>
            </a:r>
            <a:r>
              <a:rPr lang="ru-RU" sz="54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400" dirty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39995" y="188640"/>
            <a:ext cx="610242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Тема: Сюжетно-ролевая игра «Супермаркет».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647534" y="1265858"/>
            <a:ext cx="6929486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>
                <a:solidFill>
                  <a:srgbClr val="FF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Игра </a:t>
            </a:r>
            <a:r>
              <a:rPr lang="ru-RU" sz="2800" dirty="0">
                <a:solidFill>
                  <a:srgbClr val="FF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«Супермаркет» </a:t>
            </a:r>
            <a:endParaRPr lang="ru-RU" sz="2800" dirty="0" smtClean="0">
              <a:solidFill>
                <a:srgbClr val="FF006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800" dirty="0" smtClean="0">
                <a:solidFill>
                  <a:srgbClr val="FF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носит </a:t>
            </a:r>
            <a:r>
              <a:rPr lang="ru-RU" sz="2800" dirty="0">
                <a:solidFill>
                  <a:srgbClr val="FF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важный обучающий характер, позволяя детям лучше понять современные финансово-денежные отношения, научиться расплачиваться в магазине и получить «опыт» работы продавцом.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798111" y="4581128"/>
            <a:ext cx="676875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Цель:</a:t>
            </a:r>
            <a:r>
              <a:rPr lang="ru-RU" sz="280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800" dirty="0" smtClean="0">
              <a:solidFill>
                <a:srgbClr val="0000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b="1" dirty="0" smtClean="0">
                <a:solidFill>
                  <a:srgbClr val="FF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Сформировать </a:t>
            </a:r>
            <a:r>
              <a:rPr lang="ru-RU" sz="2800" b="1" dirty="0">
                <a:solidFill>
                  <a:srgbClr val="FF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 детей умение играть в сюжетно-ролевую игру «Супермаркет».</a:t>
            </a:r>
          </a:p>
        </p:txBody>
      </p:sp>
    </p:spTree>
    <p:extLst>
      <p:ext uri="{BB962C8B-B14F-4D97-AF65-F5344CB8AC3E}">
        <p14:creationId xmlns:p14="http://schemas.microsoft.com/office/powerpoint/2010/main" val="2531895944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E:\DCIM\101MSDCF\DSC0010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8143900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F:\123321\101MSDCF\DSC0012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8143900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928662" y="285728"/>
            <a:ext cx="4846513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Заключительный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95536" y="1061447"/>
            <a:ext cx="720080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Разыгрывание сюжетно-ролевой игры «Супермаркет». Повторение правил поведения в общественных местах.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1538" y="2714620"/>
            <a:ext cx="6000792" cy="37830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2538305051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85786" y="260648"/>
            <a:ext cx="7929618" cy="2882600"/>
          </a:xfrm>
        </p:spPr>
        <p:txBody>
          <a:bodyPr/>
          <a:lstStyle/>
          <a:p>
            <a:pPr algn="ctr"/>
            <a:r>
              <a:rPr lang="ru-RU" sz="6000" b="1" dirty="0" smtClean="0">
                <a:latin typeface="Arial Black" panose="020B0A04020102020204" pitchFamily="34" charset="0"/>
              </a:rPr>
              <a:t>Спасибо за внимание</a:t>
            </a:r>
            <a:endParaRPr lang="ru-RU" sz="6000" b="1" dirty="0"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53527767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260648"/>
            <a:ext cx="7128792" cy="64325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</a:t>
            </a: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400" dirty="0">
                <a:solidFill>
                  <a:srgbClr val="FF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продолжать знакомить детей с трудом продавца, товароведа, охранника, директора. </a:t>
            </a:r>
          </a:p>
          <a:p>
            <a:pPr>
              <a:buFontTx/>
              <a:buChar char="-"/>
            </a:pPr>
            <a:r>
              <a:rPr lang="ru-RU" sz="2400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формировать </a:t>
            </a:r>
            <a:r>
              <a:rPr lang="ru-RU" sz="2400" dirty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устойчивый интерес к профессии работников торговли и обобщать представления о структуре супермаркета и об использовании технического прогресса в их труде. </a:t>
            </a:r>
            <a:endParaRPr lang="ru-RU" sz="2400" dirty="0" smtClean="0">
              <a:solidFill>
                <a:srgbClr val="FF0066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- способствовать применению элементарных правил безопасности поведения в нестандартных ситуациях в общественных местах.</a:t>
            </a:r>
          </a:p>
          <a:p>
            <a:r>
              <a:rPr lang="ru-RU" sz="2400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- развивать у детей творческое воображение, способность совместно развертывать игру, согласовывая собственный игровой замысел с замыслами сверстников, инициативы организаторские и творческие способности, чувство коллективизма.</a:t>
            </a:r>
          </a:p>
          <a:p>
            <a:pPr>
              <a:buFontTx/>
              <a:buChar char="-"/>
            </a:pP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7715941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39552" y="476672"/>
            <a:ext cx="7128792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Материал и оборудования</a:t>
            </a:r>
            <a:r>
              <a:rPr lang="ru-RU" sz="360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 </a:t>
            </a:r>
            <a:endParaRPr lang="ru-RU" sz="3600" dirty="0" smtClean="0">
              <a:solidFill>
                <a:srgbClr val="0000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 smtClean="0">
                <a:solidFill>
                  <a:srgbClr val="FF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одежда</a:t>
            </a:r>
            <a:r>
              <a:rPr lang="ru-RU" sz="2800" dirty="0">
                <a:solidFill>
                  <a:srgbClr val="FF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для продавцов-консультантов, охраны, семьи</a:t>
            </a:r>
            <a:r>
              <a:rPr lang="ru-RU" sz="2800" dirty="0" smtClean="0">
                <a:solidFill>
                  <a:srgbClr val="FF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r>
              <a:rPr lang="ru-RU" sz="2800" dirty="0" smtClean="0">
                <a:solidFill>
                  <a:srgbClr val="FF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solidFill>
                  <a:srgbClr val="FF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бейджики</a:t>
            </a:r>
            <a:r>
              <a:rPr lang="ru-RU" sz="2800" dirty="0">
                <a:solidFill>
                  <a:srgbClr val="FF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 касса, деньги, чек, ценники, весы, картинки  с изображением отделов, кошельки, сумки, игровое оборудование для отделов «Детское </a:t>
            </a:r>
            <a:r>
              <a:rPr lang="ru-RU" sz="2800" dirty="0" smtClean="0">
                <a:solidFill>
                  <a:srgbClr val="FF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питание», </a:t>
            </a:r>
            <a:r>
              <a:rPr lang="ru-RU" sz="2800" dirty="0">
                <a:solidFill>
                  <a:srgbClr val="FF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800" dirty="0" smtClean="0">
                <a:solidFill>
                  <a:srgbClr val="FF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Хлебобулочный</a:t>
            </a:r>
            <a:r>
              <a:rPr lang="ru-RU" sz="2800" dirty="0">
                <a:solidFill>
                  <a:srgbClr val="FF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», «Сладости», «Овощи-фрукты», «Молочный», «Соки</a:t>
            </a:r>
            <a:r>
              <a:rPr lang="ru-RU" sz="2800" dirty="0" smtClean="0">
                <a:solidFill>
                  <a:srgbClr val="FF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», «Книги», «Цветы».</a:t>
            </a:r>
            <a:endParaRPr lang="ru-RU" sz="2800" dirty="0">
              <a:solidFill>
                <a:srgbClr val="FF006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50723088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1538" y="428604"/>
            <a:ext cx="583264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Этапы игровой деятельности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714348" y="1142984"/>
            <a:ext cx="508751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Предварительный </a:t>
            </a:r>
            <a:endParaRPr lang="ru-RU" sz="2400" b="1" dirty="0">
              <a:solidFill>
                <a:srgbClr val="0000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57158" y="1857365"/>
            <a:ext cx="7572428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1.Рассматривание </a:t>
            </a:r>
            <a:r>
              <a:rPr lang="ru-RU" sz="2400" dirty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иллюстраций с изображением здания супермаркета, кассы, продавцов, товаров</a:t>
            </a:r>
            <a:r>
              <a:rPr lang="ru-RU" sz="2400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2400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2. Чтение художественной литературы: стихи о профессии продавца.</a:t>
            </a:r>
          </a:p>
          <a:p>
            <a:r>
              <a:rPr lang="ru-RU" sz="2400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3. Беседы с детьми(с рассматриванием иллюстраций): «Что такое супермаркет?» «Кто работает в супермаркете?», знакомство с профессиями.</a:t>
            </a:r>
          </a:p>
          <a:p>
            <a:r>
              <a:rPr lang="ru-RU" sz="2400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«Что такое касса?»,</a:t>
            </a:r>
          </a:p>
          <a:p>
            <a:r>
              <a:rPr lang="ru-RU" sz="2400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«Правила работы с кассой».</a:t>
            </a:r>
          </a:p>
          <a:p>
            <a:r>
              <a:rPr lang="ru-RU" sz="2400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Дидактические игры: «Ягоды-фрукты», лото «Магазин», «Найди свою покупку».</a:t>
            </a:r>
          </a:p>
          <a:p>
            <a:r>
              <a:rPr lang="ru-RU" sz="2400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4. Посещение супермаркета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339052988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43608" y="220281"/>
            <a:ext cx="438497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Основной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95536" y="805057"/>
            <a:ext cx="7344816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Организация игрового пространства:</a:t>
            </a:r>
          </a:p>
          <a:p>
            <a:r>
              <a:rPr lang="ru-RU" sz="2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Касса (бумажные купюры, мелочь, пакеты).</a:t>
            </a:r>
          </a:p>
          <a:p>
            <a:r>
              <a:rPr lang="ru-RU" sz="2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Отдел «Овощи-фрукты»(муляжи овощей и фруктов).</a:t>
            </a:r>
          </a:p>
          <a:p>
            <a:r>
              <a:rPr lang="ru-RU" sz="2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Отдел «Сладости»(муляжи шоколадок, конфет, печенье, торта, </a:t>
            </a:r>
            <a:r>
              <a:rPr lang="ru-RU" sz="24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пирожных).</a:t>
            </a:r>
            <a:endParaRPr lang="ru-RU" sz="24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Отдел «Напитки»(коробки из под чая, сока, напитков).</a:t>
            </a:r>
          </a:p>
          <a:p>
            <a:r>
              <a:rPr lang="ru-RU" sz="2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Отдел «Хлебобулочный»(разные выпечки из соленого теста).</a:t>
            </a:r>
          </a:p>
          <a:p>
            <a:r>
              <a:rPr lang="ru-RU" sz="2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Отдел «Молочный»(упаковки из под молока, стаканчики для сметаны, баночки от йогуртов).</a:t>
            </a:r>
          </a:p>
          <a:p>
            <a:r>
              <a:rPr lang="ru-RU" sz="2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Отдел «Детское питание»(коробки от разных видов детского питания, печенье и соки для самых маленьких</a:t>
            </a:r>
            <a:r>
              <a:rPr lang="ru-RU" sz="24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</a:p>
          <a:p>
            <a:r>
              <a:rPr lang="ru-RU" sz="24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Отдел «Книги» (</a:t>
            </a:r>
            <a:r>
              <a:rPr lang="ru-RU" sz="2400" dirty="0" err="1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книги</a:t>
            </a:r>
            <a:r>
              <a:rPr lang="ru-RU" sz="24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,журналы).</a:t>
            </a:r>
          </a:p>
          <a:p>
            <a:r>
              <a:rPr lang="ru-RU" sz="24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Отдел «Цветы» (</a:t>
            </a:r>
            <a:r>
              <a:rPr lang="ru-RU" sz="2400" dirty="0" err="1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цветы</a:t>
            </a:r>
            <a:r>
              <a:rPr lang="ru-RU" sz="24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из гофрированной бумаги).</a:t>
            </a:r>
            <a:endParaRPr lang="ru-RU" sz="24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00137226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E:\магазин\IMG_0560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67544" y="0"/>
            <a:ext cx="7353808" cy="6730878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7084640" cy="372656"/>
          </a:xfrm>
        </p:spPr>
        <p:txBody>
          <a:bodyPr>
            <a:normAutofit/>
          </a:bodyPr>
          <a:lstStyle/>
          <a:p>
            <a:r>
              <a:rPr lang="ru-RU" sz="2000" dirty="0" smtClean="0"/>
              <a:t>Посещение супермаркета</a:t>
            </a:r>
            <a:endParaRPr lang="ru-RU" sz="2000" dirty="0"/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 descr="E:\магазин\IMG_055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8143900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 descr="E:\магазин\IMG_0557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8143900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389</TotalTime>
  <Words>450</Words>
  <Application>Microsoft Office PowerPoint</Application>
  <PresentationFormat>Экран (4:3)</PresentationFormat>
  <Paragraphs>48</Paragraphs>
  <Slides>23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9" baseType="lpstr">
      <vt:lpstr>Arial Black</vt:lpstr>
      <vt:lpstr>Times New Roman</vt:lpstr>
      <vt:lpstr>Trebuchet MS</vt:lpstr>
      <vt:lpstr>Wingdings</vt:lpstr>
      <vt:lpstr>Wingdings 2</vt:lpstr>
      <vt:lpstr>Изящная</vt:lpstr>
      <vt:lpstr>Сюжетно-ролевая игра «СУПЕРМАРКЕТ»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Посещение супермаркета</vt:lpstr>
      <vt:lpstr>Презентация PowerPoint</vt:lpstr>
      <vt:lpstr>Презентация PowerPoint</vt:lpstr>
      <vt:lpstr>Изготовление денежных купюр, бейджиков.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Изготовление посуды (техника папье-маше). </vt:lpstr>
      <vt:lpstr>Презентация PowerPoint</vt:lpstr>
      <vt:lpstr>Презентация PowerPoint</vt:lpstr>
      <vt:lpstr>Презентация PowerPoint</vt:lpstr>
      <vt:lpstr>Спасибо за внимание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Сюжетно-ролевая игра</dc:title>
  <dc:creator>Владелец</dc:creator>
  <cp:lastModifiedBy>Рахматуллина Лиана Юнировна</cp:lastModifiedBy>
  <cp:revision>54</cp:revision>
  <dcterms:created xsi:type="dcterms:W3CDTF">2013-10-04T19:27:43Z</dcterms:created>
  <dcterms:modified xsi:type="dcterms:W3CDTF">2022-12-06T10:43:06Z</dcterms:modified>
</cp:coreProperties>
</file>