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9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0" autoAdjust="0"/>
    <p:restoredTop sz="94660"/>
  </p:normalViewPr>
  <p:slideViewPr>
    <p:cSldViewPr snapToGrid="0">
      <p:cViewPr>
        <p:scale>
          <a:sx n="81" d="100"/>
          <a:sy n="81" d="100"/>
        </p:scale>
        <p:origin x="-24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72090A3-4575-4528-9308-16FCE0A60D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7AB26B41-7A88-4FBA-8C03-03FA1D0AC8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FA9541E-9ACB-4D8E-AA35-5FB07AD2B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C304-FBF3-4475-9860-654167B944BF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EA33283-637C-44CD-A4F8-D86202696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93AECB5-7916-47F7-A794-CD9D512A6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90E48-95D5-4A22-8694-1CD33065C9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253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0C531AE-3CEF-458C-8FD0-097F4D339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DCB0BB5F-4027-4998-A296-FE04218D55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513F2C4-91AA-4D4B-8C65-AB0784BBC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C304-FBF3-4475-9860-654167B944BF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489FECC-6D2E-430A-929E-D865DF8FA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E38CB69-3224-48EE-80B3-EC3140376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90E48-95D5-4A22-8694-1CD33065C9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301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558EF6A1-7667-4DF8-932C-8CE412FB89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B6E9ECD1-D537-42B0-9263-18C02D2DB5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490F2DD-A149-4492-A60A-1AC06E0F7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C304-FBF3-4475-9860-654167B944BF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62365F3-349A-4E5E-A565-003821D0B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E732DC6-6A7F-43C5-B5F6-AED2234A4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90E48-95D5-4A22-8694-1CD33065C9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010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7FF89A9-A573-4F29-BF51-14870B6EE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E7B7884-E6DA-45B9-8B8A-91248B1162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7683D39-5F6A-4D8D-99B8-C13A6C4F8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C304-FBF3-4475-9860-654167B944BF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D624EE8-A387-4109-AD40-CAE9097D6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C6D0B16-647C-46C0-861E-4D11BB10C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90E48-95D5-4A22-8694-1CD33065C9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3592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E5A80B0-FA30-4E91-8CF4-91BAA535E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345FF37-44F8-4E11-BCEB-A09EFC0870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4F49698-72D3-48C2-B90C-D895359CC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C304-FBF3-4475-9860-654167B944BF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945B97F-12F1-498C-AA8C-C394AFBE0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955CF08-1ED8-4743-97EE-2555BA1F9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90E48-95D5-4A22-8694-1CD33065C9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131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9E5180B-9F28-4EF2-9448-998AFE534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3C52E19-2F73-4184-9495-9BE99BF86B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2B225BD9-C754-48A2-AE80-DB6596B47C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702887F-9E37-4B10-A8F1-EEC61C319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C304-FBF3-4475-9860-654167B944BF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345ADB0D-30BE-47C8-97D3-51E6CD8E4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F31F21B1-0EDC-42BB-9019-682CD1C09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90E48-95D5-4A22-8694-1CD33065C9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683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4E382FC-7D14-4233-B0AE-5F0EA4ECA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63484BF-2B16-4A05-9057-D58997D450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BDC2DE6A-40D3-4CDA-B83E-1B0F039DAB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2F2FE092-77C7-44AD-8C14-0EDD70BF0F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EA1BD790-7B7F-4BC9-A3F5-8C1FC686A3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AE3EC34D-BBFD-44A9-A0DD-087461E50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C304-FBF3-4475-9860-654167B944BF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920CC4BA-E8CE-4F90-AE1E-4464883D2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21018D06-A77A-49A0-8F9B-B3B03C6CE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90E48-95D5-4A22-8694-1CD33065C9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570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298B580-9683-40ED-900E-48AA2FBAF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2CE1C1E7-0D3A-4361-BDAF-014241F23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C304-FBF3-4475-9860-654167B944BF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9B7B1F77-3943-4399-8D2E-8DFAD361D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571503D1-F6AA-4A25-8AA2-5887BB162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90E48-95D5-4A22-8694-1CD33065C9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020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451B4355-FA2A-4AF1-8205-3E4628BBA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C304-FBF3-4475-9860-654167B944BF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D49C8D19-24E3-4A14-BA9D-F45571E9A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D94EA71E-3BDB-4CD5-89DC-CDF7BDE02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90E48-95D5-4A22-8694-1CD33065C9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034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B8A4170-5F73-4C35-93A9-5383881E4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84AEF8F-5694-4824-A62A-42F2B6D998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19C5CA8-C01B-43CE-B66F-0AFBD16100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D732E204-E4BE-40FF-8A6C-ED9E50B4D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C304-FBF3-4475-9860-654167B944BF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B854B24-ABF4-4638-8E13-A0DCE1B59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9C2BFFD-1A47-43F0-91B8-FF11C898F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90E48-95D5-4A22-8694-1CD33065C9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600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3B5B0C8-D730-4008-A164-EEAA1AD6F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A810AFCE-8923-4095-8183-28DFFA0064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287D9B51-355D-4052-B060-BF78DB31F8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33AF760-1F9F-4CF9-B38A-0D55944D3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C304-FBF3-4475-9860-654167B944BF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8DE7AC2B-95D7-46FB-9E31-0DFEA2CA6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DFEFA262-6A85-4CF5-AA06-A0A52C581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90E48-95D5-4A22-8694-1CD33065C9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654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ED7AAA9-CFA9-4A31-83FA-E51423555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A587A04-CDB9-4768-9839-E1FF11CD7D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A4687BA-1E7A-4266-87DE-D0577F5AB1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6FC304-FBF3-4475-9860-654167B944BF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2E2962C-BDFC-44B1-A654-EBB02E2B6E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467B507-851E-46CD-AB98-58943F5390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90E48-95D5-4A22-8694-1CD33065C9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881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2.wav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2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2.wav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2.wav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2.wav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2.wav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2.wav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2.wav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2.wav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9B0BEFE-248D-42E1-AC83-A3D82E3080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509" y="867812"/>
            <a:ext cx="7338141" cy="4660711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38E6F38C-24F7-46C1-B42B-9B0AFF6DD839}"/>
              </a:ext>
            </a:extLst>
          </p:cNvPr>
          <p:cNvSpPr/>
          <p:nvPr/>
        </p:nvSpPr>
        <p:spPr>
          <a:xfrm>
            <a:off x="9298305" y="1800000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4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2EABDD5D-D70C-4685-8A26-9FF7698D8558}"/>
              </a:ext>
            </a:extLst>
          </p:cNvPr>
          <p:cNvSpPr/>
          <p:nvPr/>
        </p:nvSpPr>
        <p:spPr>
          <a:xfrm>
            <a:off x="10195560" y="1800000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6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A74F83AD-1C50-4848-AD04-A2DA36DA60D2}"/>
              </a:ext>
            </a:extLst>
          </p:cNvPr>
          <p:cNvSpPr/>
          <p:nvPr/>
        </p:nvSpPr>
        <p:spPr>
          <a:xfrm>
            <a:off x="8401050" y="2700000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9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6C36EA85-04BF-4FAF-A9AF-9E4C7397E47B}"/>
              </a:ext>
            </a:extLst>
          </p:cNvPr>
          <p:cNvSpPr/>
          <p:nvPr/>
        </p:nvSpPr>
        <p:spPr>
          <a:xfrm>
            <a:off x="9298305" y="2700000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2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D50CA539-E27A-452F-946D-78390A2ACC45}"/>
              </a:ext>
            </a:extLst>
          </p:cNvPr>
          <p:cNvSpPr/>
          <p:nvPr/>
        </p:nvSpPr>
        <p:spPr>
          <a:xfrm>
            <a:off x="10195560" y="2700000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8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74694AFC-972E-489A-8CA8-4FB7197C193E}"/>
              </a:ext>
            </a:extLst>
          </p:cNvPr>
          <p:cNvSpPr/>
          <p:nvPr/>
        </p:nvSpPr>
        <p:spPr>
          <a:xfrm>
            <a:off x="8401050" y="3629025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7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2D1818E1-1EED-4816-B852-F2AEB3D12793}"/>
              </a:ext>
            </a:extLst>
          </p:cNvPr>
          <p:cNvSpPr/>
          <p:nvPr/>
        </p:nvSpPr>
        <p:spPr>
          <a:xfrm>
            <a:off x="9298305" y="3611880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3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541BBB91-5515-4B69-8C7B-70726B5C5A1F}"/>
              </a:ext>
            </a:extLst>
          </p:cNvPr>
          <p:cNvSpPr/>
          <p:nvPr/>
        </p:nvSpPr>
        <p:spPr>
          <a:xfrm>
            <a:off x="10195560" y="3629025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5</a:t>
            </a:r>
          </a:p>
        </p:txBody>
      </p:sp>
      <p:sp>
        <p:nvSpPr>
          <p:cNvPr id="38" name="Прямоугольник 37">
            <a:hlinkClick r:id="" action="ppaction://hlinkshowjump?jump=nextslide">
              <a:snd r:embed="rId5" name="chimes.wav"/>
            </a:hlinkClick>
            <a:extLst>
              <a:ext uri="{FF2B5EF4-FFF2-40B4-BE49-F238E27FC236}">
                <a16:creationId xmlns:a16="http://schemas.microsoft.com/office/drawing/2014/main" xmlns="" id="{A0E3383A-3A8D-466A-BD1B-77CFDB9757D9}"/>
              </a:ext>
            </a:extLst>
          </p:cNvPr>
          <p:cNvSpPr/>
          <p:nvPr/>
        </p:nvSpPr>
        <p:spPr>
          <a:xfrm>
            <a:off x="8401050" y="1800000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1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498123" y="5255513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https://www.youtube.com/watch?v=0M7HjvkOyN0&amp;ab_channel=%D0%9C%D0%B0%D1%80%D0%B8%D0%BD%D0%B0%D0%91%D0%BE%D0%B3%D0%B0%D1%87%D0%B5%D0%B2%D0%B0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307015" y="28288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9953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9B0BEFE-248D-42E1-AC83-A3D82E3080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694" y="945931"/>
            <a:ext cx="7338141" cy="4660711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38E6F38C-24F7-46C1-B42B-9B0AFF6DD839}"/>
              </a:ext>
            </a:extLst>
          </p:cNvPr>
          <p:cNvSpPr/>
          <p:nvPr/>
        </p:nvSpPr>
        <p:spPr>
          <a:xfrm>
            <a:off x="4483009" y="1930628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4</a:t>
            </a:r>
          </a:p>
        </p:txBody>
      </p:sp>
      <p:sp>
        <p:nvSpPr>
          <p:cNvPr id="8" name="Прямоугольник 7">
            <a:hlinkClick r:id="" action="ppaction://noaction">
              <a:snd r:embed="rId4" name="chimes.wav"/>
            </a:hlinkClick>
            <a:extLst>
              <a:ext uri="{FF2B5EF4-FFF2-40B4-BE49-F238E27FC236}">
                <a16:creationId xmlns:a16="http://schemas.microsoft.com/office/drawing/2014/main" xmlns="" id="{2EABDD5D-D70C-4685-8A26-9FF7698D8558}"/>
              </a:ext>
            </a:extLst>
          </p:cNvPr>
          <p:cNvSpPr/>
          <p:nvPr/>
        </p:nvSpPr>
        <p:spPr>
          <a:xfrm>
            <a:off x="2111284" y="2823210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6</a:t>
            </a:r>
          </a:p>
        </p:txBody>
      </p:sp>
      <p:sp>
        <p:nvSpPr>
          <p:cNvPr id="9" name="Прямоугольник 8">
            <a:hlinkClick r:id="" action="ppaction://noaction">
              <a:snd r:embed="rId4" name="chimes.wav"/>
            </a:hlinkClick>
            <a:extLst>
              <a:ext uri="{FF2B5EF4-FFF2-40B4-BE49-F238E27FC236}">
                <a16:creationId xmlns:a16="http://schemas.microsoft.com/office/drawing/2014/main" xmlns="" id="{A74F83AD-1C50-4848-AD04-A2DA36DA60D2}"/>
              </a:ext>
            </a:extLst>
          </p:cNvPr>
          <p:cNvSpPr/>
          <p:nvPr/>
        </p:nvSpPr>
        <p:spPr>
          <a:xfrm>
            <a:off x="5033242" y="2823210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9</a:t>
            </a:r>
          </a:p>
        </p:txBody>
      </p:sp>
      <p:sp>
        <p:nvSpPr>
          <p:cNvPr id="10" name="Прямоугольник 9">
            <a:hlinkClick r:id="" action="ppaction://noaction">
              <a:snd r:embed="rId4" name="chimes.wav"/>
            </a:hlinkClick>
            <a:extLst>
              <a:ext uri="{FF2B5EF4-FFF2-40B4-BE49-F238E27FC236}">
                <a16:creationId xmlns:a16="http://schemas.microsoft.com/office/drawing/2014/main" xmlns="" id="{6C36EA85-04BF-4FAF-A9AF-9E4C7397E47B}"/>
              </a:ext>
            </a:extLst>
          </p:cNvPr>
          <p:cNvSpPr/>
          <p:nvPr/>
        </p:nvSpPr>
        <p:spPr>
          <a:xfrm>
            <a:off x="2688499" y="1957641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2</a:t>
            </a:r>
          </a:p>
        </p:txBody>
      </p:sp>
      <p:sp>
        <p:nvSpPr>
          <p:cNvPr id="11" name="Прямоугольник 10">
            <a:hlinkClick r:id="" action="ppaction://noaction">
              <a:snd r:embed="rId4" name="chimes.wav"/>
            </a:hlinkClick>
            <a:extLst>
              <a:ext uri="{FF2B5EF4-FFF2-40B4-BE49-F238E27FC236}">
                <a16:creationId xmlns:a16="http://schemas.microsoft.com/office/drawing/2014/main" xmlns="" id="{D50CA539-E27A-452F-946D-78390A2ACC45}"/>
              </a:ext>
            </a:extLst>
          </p:cNvPr>
          <p:cNvSpPr/>
          <p:nvPr/>
        </p:nvSpPr>
        <p:spPr>
          <a:xfrm>
            <a:off x="4056914" y="2823210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8</a:t>
            </a:r>
          </a:p>
        </p:txBody>
      </p:sp>
      <p:sp>
        <p:nvSpPr>
          <p:cNvPr id="12" name="Прямоугольник 11">
            <a:hlinkClick r:id="" action="ppaction://noaction">
              <a:snd r:embed="rId4" name="chimes.wav"/>
            </a:hlinkClick>
            <a:extLst>
              <a:ext uri="{FF2B5EF4-FFF2-40B4-BE49-F238E27FC236}">
                <a16:creationId xmlns:a16="http://schemas.microsoft.com/office/drawing/2014/main" xmlns="" id="{74694AFC-972E-489A-8CA8-4FB7197C193E}"/>
              </a:ext>
            </a:extLst>
          </p:cNvPr>
          <p:cNvSpPr/>
          <p:nvPr/>
        </p:nvSpPr>
        <p:spPr>
          <a:xfrm>
            <a:off x="3149782" y="2823210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7</a:t>
            </a:r>
          </a:p>
        </p:txBody>
      </p:sp>
      <p:sp>
        <p:nvSpPr>
          <p:cNvPr id="13" name="Прямоугольник 12">
            <a:hlinkClick r:id="" action="ppaction://noaction">
              <a:snd r:embed="rId4" name="chimes.wav"/>
            </a:hlinkClick>
            <a:extLst>
              <a:ext uri="{FF2B5EF4-FFF2-40B4-BE49-F238E27FC236}">
                <a16:creationId xmlns:a16="http://schemas.microsoft.com/office/drawing/2014/main" xmlns="" id="{2D1818E1-1EED-4816-B852-F2AEB3D12793}"/>
              </a:ext>
            </a:extLst>
          </p:cNvPr>
          <p:cNvSpPr/>
          <p:nvPr/>
        </p:nvSpPr>
        <p:spPr>
          <a:xfrm>
            <a:off x="3585754" y="1930628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3</a:t>
            </a:r>
          </a:p>
        </p:txBody>
      </p:sp>
      <p:sp>
        <p:nvSpPr>
          <p:cNvPr id="14" name="Прямоугольник 13">
            <a:hlinkClick r:id="" action="ppaction://noaction">
              <a:snd r:embed="rId4" name="chimes.wav"/>
            </a:hlinkClick>
            <a:extLst>
              <a:ext uri="{FF2B5EF4-FFF2-40B4-BE49-F238E27FC236}">
                <a16:creationId xmlns:a16="http://schemas.microsoft.com/office/drawing/2014/main" xmlns="" id="{541BBB91-5515-4B69-8C7B-70726B5C5A1F}"/>
              </a:ext>
            </a:extLst>
          </p:cNvPr>
          <p:cNvSpPr/>
          <p:nvPr/>
        </p:nvSpPr>
        <p:spPr>
          <a:xfrm>
            <a:off x="5455920" y="1973153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5</a:t>
            </a:r>
          </a:p>
        </p:txBody>
      </p:sp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xmlns="" id="{A0E3383A-3A8D-466A-BD1B-77CFDB9757D9}"/>
              </a:ext>
            </a:extLst>
          </p:cNvPr>
          <p:cNvSpPr/>
          <p:nvPr/>
        </p:nvSpPr>
        <p:spPr>
          <a:xfrm>
            <a:off x="1791244" y="1930628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243666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9B0BEFE-248D-42E1-AC83-A3D82E3080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694" y="945931"/>
            <a:ext cx="7338141" cy="4660711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38E6F38C-24F7-46C1-B42B-9B0AFF6DD839}"/>
              </a:ext>
            </a:extLst>
          </p:cNvPr>
          <p:cNvSpPr/>
          <p:nvPr/>
        </p:nvSpPr>
        <p:spPr>
          <a:xfrm>
            <a:off x="9298305" y="1800000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4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2EABDD5D-D70C-4685-8A26-9FF7698D8558}"/>
              </a:ext>
            </a:extLst>
          </p:cNvPr>
          <p:cNvSpPr/>
          <p:nvPr/>
        </p:nvSpPr>
        <p:spPr>
          <a:xfrm>
            <a:off x="10195560" y="1800000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6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A74F83AD-1C50-4848-AD04-A2DA36DA60D2}"/>
              </a:ext>
            </a:extLst>
          </p:cNvPr>
          <p:cNvSpPr/>
          <p:nvPr/>
        </p:nvSpPr>
        <p:spPr>
          <a:xfrm>
            <a:off x="8401050" y="2700000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9</a:t>
            </a:r>
          </a:p>
        </p:txBody>
      </p:sp>
      <p:sp>
        <p:nvSpPr>
          <p:cNvPr id="10" name="Прямоугольник 9">
            <a:hlinkClick r:id="" action="ppaction://hlinkshowjump?jump=nextslide">
              <a:snd r:embed="rId5" name="chimes.wav"/>
            </a:hlinkClick>
            <a:extLst>
              <a:ext uri="{FF2B5EF4-FFF2-40B4-BE49-F238E27FC236}">
                <a16:creationId xmlns:a16="http://schemas.microsoft.com/office/drawing/2014/main" xmlns="" id="{6C36EA85-04BF-4FAF-A9AF-9E4C7397E47B}"/>
              </a:ext>
            </a:extLst>
          </p:cNvPr>
          <p:cNvSpPr/>
          <p:nvPr/>
        </p:nvSpPr>
        <p:spPr>
          <a:xfrm>
            <a:off x="9298305" y="2700000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2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D50CA539-E27A-452F-946D-78390A2ACC45}"/>
              </a:ext>
            </a:extLst>
          </p:cNvPr>
          <p:cNvSpPr/>
          <p:nvPr/>
        </p:nvSpPr>
        <p:spPr>
          <a:xfrm>
            <a:off x="10195560" y="2700000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8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74694AFC-972E-489A-8CA8-4FB7197C193E}"/>
              </a:ext>
            </a:extLst>
          </p:cNvPr>
          <p:cNvSpPr/>
          <p:nvPr/>
        </p:nvSpPr>
        <p:spPr>
          <a:xfrm>
            <a:off x="8401050" y="3629025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7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2D1818E1-1EED-4816-B852-F2AEB3D12793}"/>
              </a:ext>
            </a:extLst>
          </p:cNvPr>
          <p:cNvSpPr/>
          <p:nvPr/>
        </p:nvSpPr>
        <p:spPr>
          <a:xfrm>
            <a:off x="9298305" y="3611880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3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541BBB91-5515-4B69-8C7B-70726B5C5A1F}"/>
              </a:ext>
            </a:extLst>
          </p:cNvPr>
          <p:cNvSpPr/>
          <p:nvPr/>
        </p:nvSpPr>
        <p:spPr>
          <a:xfrm>
            <a:off x="10195560" y="3629025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5</a:t>
            </a:r>
          </a:p>
        </p:txBody>
      </p:sp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xmlns="" id="{A0E3383A-3A8D-466A-BD1B-77CFDB9757D9}"/>
              </a:ext>
            </a:extLst>
          </p:cNvPr>
          <p:cNvSpPr/>
          <p:nvPr/>
        </p:nvSpPr>
        <p:spPr>
          <a:xfrm>
            <a:off x="1791244" y="1930628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66666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9B0BEFE-248D-42E1-AC83-A3D82E3080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694" y="945931"/>
            <a:ext cx="7338141" cy="4660711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38E6F38C-24F7-46C1-B42B-9B0AFF6DD839}"/>
              </a:ext>
            </a:extLst>
          </p:cNvPr>
          <p:cNvSpPr/>
          <p:nvPr/>
        </p:nvSpPr>
        <p:spPr>
          <a:xfrm>
            <a:off x="9298305" y="1800000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4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2EABDD5D-D70C-4685-8A26-9FF7698D8558}"/>
              </a:ext>
            </a:extLst>
          </p:cNvPr>
          <p:cNvSpPr/>
          <p:nvPr/>
        </p:nvSpPr>
        <p:spPr>
          <a:xfrm>
            <a:off x="10195560" y="1800000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6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A74F83AD-1C50-4848-AD04-A2DA36DA60D2}"/>
              </a:ext>
            </a:extLst>
          </p:cNvPr>
          <p:cNvSpPr/>
          <p:nvPr/>
        </p:nvSpPr>
        <p:spPr>
          <a:xfrm>
            <a:off x="8401050" y="2700000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9</a:t>
            </a:r>
          </a:p>
        </p:txBody>
      </p:sp>
      <p:sp>
        <p:nvSpPr>
          <p:cNvPr id="10" name="Прямоугольник 9">
            <a:hlinkClick r:id="" action="ppaction://noaction">
              <a:snd r:embed="rId5" name="chimes.wav"/>
            </a:hlinkClick>
            <a:extLst>
              <a:ext uri="{FF2B5EF4-FFF2-40B4-BE49-F238E27FC236}">
                <a16:creationId xmlns:a16="http://schemas.microsoft.com/office/drawing/2014/main" xmlns="" id="{6C36EA85-04BF-4FAF-A9AF-9E4C7397E47B}"/>
              </a:ext>
            </a:extLst>
          </p:cNvPr>
          <p:cNvSpPr/>
          <p:nvPr/>
        </p:nvSpPr>
        <p:spPr>
          <a:xfrm>
            <a:off x="2688499" y="1957641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2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D50CA539-E27A-452F-946D-78390A2ACC45}"/>
              </a:ext>
            </a:extLst>
          </p:cNvPr>
          <p:cNvSpPr/>
          <p:nvPr/>
        </p:nvSpPr>
        <p:spPr>
          <a:xfrm>
            <a:off x="10195560" y="2700000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8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74694AFC-972E-489A-8CA8-4FB7197C193E}"/>
              </a:ext>
            </a:extLst>
          </p:cNvPr>
          <p:cNvSpPr/>
          <p:nvPr/>
        </p:nvSpPr>
        <p:spPr>
          <a:xfrm>
            <a:off x="8401050" y="3629025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7</a:t>
            </a:r>
          </a:p>
        </p:txBody>
      </p:sp>
      <p:sp>
        <p:nvSpPr>
          <p:cNvPr id="13" name="Прямоугольник 12">
            <a:hlinkClick r:id="" action="ppaction://hlinkshowjump?jump=nextslide">
              <a:snd r:embed="rId5" name="chimes.wav"/>
            </a:hlinkClick>
            <a:extLst>
              <a:ext uri="{FF2B5EF4-FFF2-40B4-BE49-F238E27FC236}">
                <a16:creationId xmlns:a16="http://schemas.microsoft.com/office/drawing/2014/main" xmlns="" id="{2D1818E1-1EED-4816-B852-F2AEB3D12793}"/>
              </a:ext>
            </a:extLst>
          </p:cNvPr>
          <p:cNvSpPr/>
          <p:nvPr/>
        </p:nvSpPr>
        <p:spPr>
          <a:xfrm>
            <a:off x="9298305" y="3611880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3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541BBB91-5515-4B69-8C7B-70726B5C5A1F}"/>
              </a:ext>
            </a:extLst>
          </p:cNvPr>
          <p:cNvSpPr/>
          <p:nvPr/>
        </p:nvSpPr>
        <p:spPr>
          <a:xfrm>
            <a:off x="10195560" y="3629025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5</a:t>
            </a:r>
          </a:p>
        </p:txBody>
      </p:sp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xmlns="" id="{A0E3383A-3A8D-466A-BD1B-77CFDB9757D9}"/>
              </a:ext>
            </a:extLst>
          </p:cNvPr>
          <p:cNvSpPr/>
          <p:nvPr/>
        </p:nvSpPr>
        <p:spPr>
          <a:xfrm>
            <a:off x="1791244" y="1930628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441606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1" grpId="0" animBg="1"/>
      <p:bldP spid="12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9B0BEFE-248D-42E1-AC83-A3D82E3080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694" y="945931"/>
            <a:ext cx="7338141" cy="4660711"/>
          </a:xfrm>
          <a:prstGeom prst="rect">
            <a:avLst/>
          </a:prstGeom>
        </p:spPr>
      </p:pic>
      <p:sp>
        <p:nvSpPr>
          <p:cNvPr id="7" name="Прямоугольник 6">
            <a:hlinkClick r:id="" action="ppaction://hlinkshowjump?jump=nextslide">
              <a:snd r:embed="rId5" name="chimes.wav"/>
            </a:hlinkClick>
            <a:extLst>
              <a:ext uri="{FF2B5EF4-FFF2-40B4-BE49-F238E27FC236}">
                <a16:creationId xmlns:a16="http://schemas.microsoft.com/office/drawing/2014/main" xmlns="" id="{38E6F38C-24F7-46C1-B42B-9B0AFF6DD839}"/>
              </a:ext>
            </a:extLst>
          </p:cNvPr>
          <p:cNvSpPr/>
          <p:nvPr/>
        </p:nvSpPr>
        <p:spPr>
          <a:xfrm>
            <a:off x="9298305" y="1800000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4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2EABDD5D-D70C-4685-8A26-9FF7698D8558}"/>
              </a:ext>
            </a:extLst>
          </p:cNvPr>
          <p:cNvSpPr/>
          <p:nvPr/>
        </p:nvSpPr>
        <p:spPr>
          <a:xfrm>
            <a:off x="10195560" y="1800000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6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A74F83AD-1C50-4848-AD04-A2DA36DA60D2}"/>
              </a:ext>
            </a:extLst>
          </p:cNvPr>
          <p:cNvSpPr/>
          <p:nvPr/>
        </p:nvSpPr>
        <p:spPr>
          <a:xfrm>
            <a:off x="8401050" y="2700000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9</a:t>
            </a:r>
          </a:p>
        </p:txBody>
      </p:sp>
      <p:sp>
        <p:nvSpPr>
          <p:cNvPr id="10" name="Прямоугольник 9">
            <a:hlinkClick r:id="" action="ppaction://noaction">
              <a:snd r:embed="rId5" name="chimes.wav"/>
            </a:hlinkClick>
            <a:extLst>
              <a:ext uri="{FF2B5EF4-FFF2-40B4-BE49-F238E27FC236}">
                <a16:creationId xmlns:a16="http://schemas.microsoft.com/office/drawing/2014/main" xmlns="" id="{6C36EA85-04BF-4FAF-A9AF-9E4C7397E47B}"/>
              </a:ext>
            </a:extLst>
          </p:cNvPr>
          <p:cNvSpPr/>
          <p:nvPr/>
        </p:nvSpPr>
        <p:spPr>
          <a:xfrm>
            <a:off x="2688499" y="1957641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2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D50CA539-E27A-452F-946D-78390A2ACC45}"/>
              </a:ext>
            </a:extLst>
          </p:cNvPr>
          <p:cNvSpPr/>
          <p:nvPr/>
        </p:nvSpPr>
        <p:spPr>
          <a:xfrm>
            <a:off x="10195560" y="2700000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8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74694AFC-972E-489A-8CA8-4FB7197C193E}"/>
              </a:ext>
            </a:extLst>
          </p:cNvPr>
          <p:cNvSpPr/>
          <p:nvPr/>
        </p:nvSpPr>
        <p:spPr>
          <a:xfrm>
            <a:off x="8401050" y="3629025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7</a:t>
            </a:r>
          </a:p>
        </p:txBody>
      </p:sp>
      <p:sp>
        <p:nvSpPr>
          <p:cNvPr id="13" name="Прямоугольник 12">
            <a:hlinkClick r:id="" action="ppaction://noaction">
              <a:snd r:embed="rId5" name="chimes.wav"/>
            </a:hlinkClick>
            <a:extLst>
              <a:ext uri="{FF2B5EF4-FFF2-40B4-BE49-F238E27FC236}">
                <a16:creationId xmlns:a16="http://schemas.microsoft.com/office/drawing/2014/main" xmlns="" id="{2D1818E1-1EED-4816-B852-F2AEB3D12793}"/>
              </a:ext>
            </a:extLst>
          </p:cNvPr>
          <p:cNvSpPr/>
          <p:nvPr/>
        </p:nvSpPr>
        <p:spPr>
          <a:xfrm>
            <a:off x="3585754" y="1930628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3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541BBB91-5515-4B69-8C7B-70726B5C5A1F}"/>
              </a:ext>
            </a:extLst>
          </p:cNvPr>
          <p:cNvSpPr/>
          <p:nvPr/>
        </p:nvSpPr>
        <p:spPr>
          <a:xfrm>
            <a:off x="10195560" y="3629025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5</a:t>
            </a:r>
          </a:p>
        </p:txBody>
      </p:sp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xmlns="" id="{A0E3383A-3A8D-466A-BD1B-77CFDB9757D9}"/>
              </a:ext>
            </a:extLst>
          </p:cNvPr>
          <p:cNvSpPr/>
          <p:nvPr/>
        </p:nvSpPr>
        <p:spPr>
          <a:xfrm>
            <a:off x="1791244" y="1930628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716136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9B0BEFE-248D-42E1-AC83-A3D82E3080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694" y="945931"/>
            <a:ext cx="7338141" cy="4660711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38E6F38C-24F7-46C1-B42B-9B0AFF6DD839}"/>
              </a:ext>
            </a:extLst>
          </p:cNvPr>
          <p:cNvSpPr/>
          <p:nvPr/>
        </p:nvSpPr>
        <p:spPr>
          <a:xfrm>
            <a:off x="4483009" y="1957641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4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2EABDD5D-D70C-4685-8A26-9FF7698D8558}"/>
              </a:ext>
            </a:extLst>
          </p:cNvPr>
          <p:cNvSpPr/>
          <p:nvPr/>
        </p:nvSpPr>
        <p:spPr>
          <a:xfrm>
            <a:off x="10195560" y="1800000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6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A74F83AD-1C50-4848-AD04-A2DA36DA60D2}"/>
              </a:ext>
            </a:extLst>
          </p:cNvPr>
          <p:cNvSpPr/>
          <p:nvPr/>
        </p:nvSpPr>
        <p:spPr>
          <a:xfrm>
            <a:off x="8401050" y="2700000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9</a:t>
            </a:r>
          </a:p>
        </p:txBody>
      </p:sp>
      <p:sp>
        <p:nvSpPr>
          <p:cNvPr id="10" name="Прямоугольник 9">
            <a:hlinkClick r:id="" action="ppaction://noaction">
              <a:snd r:embed="rId5" name="chimes.wav"/>
            </a:hlinkClick>
            <a:extLst>
              <a:ext uri="{FF2B5EF4-FFF2-40B4-BE49-F238E27FC236}">
                <a16:creationId xmlns:a16="http://schemas.microsoft.com/office/drawing/2014/main" xmlns="" id="{6C36EA85-04BF-4FAF-A9AF-9E4C7397E47B}"/>
              </a:ext>
            </a:extLst>
          </p:cNvPr>
          <p:cNvSpPr/>
          <p:nvPr/>
        </p:nvSpPr>
        <p:spPr>
          <a:xfrm>
            <a:off x="2688499" y="1957641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2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D50CA539-E27A-452F-946D-78390A2ACC45}"/>
              </a:ext>
            </a:extLst>
          </p:cNvPr>
          <p:cNvSpPr/>
          <p:nvPr/>
        </p:nvSpPr>
        <p:spPr>
          <a:xfrm>
            <a:off x="10195560" y="2700000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8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74694AFC-972E-489A-8CA8-4FB7197C193E}"/>
              </a:ext>
            </a:extLst>
          </p:cNvPr>
          <p:cNvSpPr/>
          <p:nvPr/>
        </p:nvSpPr>
        <p:spPr>
          <a:xfrm>
            <a:off x="8401050" y="3629025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7</a:t>
            </a:r>
          </a:p>
        </p:txBody>
      </p:sp>
      <p:sp>
        <p:nvSpPr>
          <p:cNvPr id="13" name="Прямоугольник 12">
            <a:hlinkClick r:id="" action="ppaction://noaction">
              <a:snd r:embed="rId5" name="chimes.wav"/>
            </a:hlinkClick>
            <a:extLst>
              <a:ext uri="{FF2B5EF4-FFF2-40B4-BE49-F238E27FC236}">
                <a16:creationId xmlns:a16="http://schemas.microsoft.com/office/drawing/2014/main" xmlns="" id="{2D1818E1-1EED-4816-B852-F2AEB3D12793}"/>
              </a:ext>
            </a:extLst>
          </p:cNvPr>
          <p:cNvSpPr/>
          <p:nvPr/>
        </p:nvSpPr>
        <p:spPr>
          <a:xfrm>
            <a:off x="3585754" y="1930628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3</a:t>
            </a:r>
          </a:p>
        </p:txBody>
      </p:sp>
      <p:sp>
        <p:nvSpPr>
          <p:cNvPr id="14" name="Прямоугольник 13">
            <a:hlinkClick r:id="" action="ppaction://hlinkshowjump?jump=nextslide">
              <a:snd r:embed="rId5" name="chimes.wav"/>
            </a:hlinkClick>
            <a:extLst>
              <a:ext uri="{FF2B5EF4-FFF2-40B4-BE49-F238E27FC236}">
                <a16:creationId xmlns:a16="http://schemas.microsoft.com/office/drawing/2014/main" xmlns="" id="{541BBB91-5515-4B69-8C7B-70726B5C5A1F}"/>
              </a:ext>
            </a:extLst>
          </p:cNvPr>
          <p:cNvSpPr/>
          <p:nvPr/>
        </p:nvSpPr>
        <p:spPr>
          <a:xfrm>
            <a:off x="10195560" y="3629025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5</a:t>
            </a:r>
          </a:p>
        </p:txBody>
      </p:sp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xmlns="" id="{A0E3383A-3A8D-466A-BD1B-77CFDB9757D9}"/>
              </a:ext>
            </a:extLst>
          </p:cNvPr>
          <p:cNvSpPr/>
          <p:nvPr/>
        </p:nvSpPr>
        <p:spPr>
          <a:xfrm>
            <a:off x="1791244" y="1930628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243136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9B0BEFE-248D-42E1-AC83-A3D82E3080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694" y="945931"/>
            <a:ext cx="7338141" cy="4660711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38E6F38C-24F7-46C1-B42B-9B0AFF6DD839}"/>
              </a:ext>
            </a:extLst>
          </p:cNvPr>
          <p:cNvSpPr/>
          <p:nvPr/>
        </p:nvSpPr>
        <p:spPr>
          <a:xfrm>
            <a:off x="4483009" y="1930628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4</a:t>
            </a:r>
          </a:p>
        </p:txBody>
      </p:sp>
      <p:sp>
        <p:nvSpPr>
          <p:cNvPr id="8" name="Прямоугольник 7">
            <a:hlinkClick r:id="" action="ppaction://hlinkshowjump?jump=nextslide">
              <a:snd r:embed="rId5" name="chimes.wav"/>
            </a:hlinkClick>
            <a:extLst>
              <a:ext uri="{FF2B5EF4-FFF2-40B4-BE49-F238E27FC236}">
                <a16:creationId xmlns:a16="http://schemas.microsoft.com/office/drawing/2014/main" xmlns="" id="{2EABDD5D-D70C-4685-8A26-9FF7698D8558}"/>
              </a:ext>
            </a:extLst>
          </p:cNvPr>
          <p:cNvSpPr/>
          <p:nvPr/>
        </p:nvSpPr>
        <p:spPr>
          <a:xfrm>
            <a:off x="10195560" y="1800000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6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A74F83AD-1C50-4848-AD04-A2DA36DA60D2}"/>
              </a:ext>
            </a:extLst>
          </p:cNvPr>
          <p:cNvSpPr/>
          <p:nvPr/>
        </p:nvSpPr>
        <p:spPr>
          <a:xfrm>
            <a:off x="8401050" y="2700000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9</a:t>
            </a:r>
          </a:p>
        </p:txBody>
      </p:sp>
      <p:sp>
        <p:nvSpPr>
          <p:cNvPr id="10" name="Прямоугольник 9">
            <a:hlinkClick r:id="" action="ppaction://noaction">
              <a:snd r:embed="rId5" name="chimes.wav"/>
            </a:hlinkClick>
            <a:extLst>
              <a:ext uri="{FF2B5EF4-FFF2-40B4-BE49-F238E27FC236}">
                <a16:creationId xmlns:a16="http://schemas.microsoft.com/office/drawing/2014/main" xmlns="" id="{6C36EA85-04BF-4FAF-A9AF-9E4C7397E47B}"/>
              </a:ext>
            </a:extLst>
          </p:cNvPr>
          <p:cNvSpPr/>
          <p:nvPr/>
        </p:nvSpPr>
        <p:spPr>
          <a:xfrm>
            <a:off x="2688499" y="1957641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2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D50CA539-E27A-452F-946D-78390A2ACC45}"/>
              </a:ext>
            </a:extLst>
          </p:cNvPr>
          <p:cNvSpPr/>
          <p:nvPr/>
        </p:nvSpPr>
        <p:spPr>
          <a:xfrm>
            <a:off x="10195560" y="2700000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8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74694AFC-972E-489A-8CA8-4FB7197C193E}"/>
              </a:ext>
            </a:extLst>
          </p:cNvPr>
          <p:cNvSpPr/>
          <p:nvPr/>
        </p:nvSpPr>
        <p:spPr>
          <a:xfrm>
            <a:off x="8401050" y="3629025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7</a:t>
            </a:r>
          </a:p>
        </p:txBody>
      </p:sp>
      <p:sp>
        <p:nvSpPr>
          <p:cNvPr id="13" name="Прямоугольник 12">
            <a:hlinkClick r:id="" action="ppaction://noaction">
              <a:snd r:embed="rId5" name="chimes.wav"/>
            </a:hlinkClick>
            <a:extLst>
              <a:ext uri="{FF2B5EF4-FFF2-40B4-BE49-F238E27FC236}">
                <a16:creationId xmlns:a16="http://schemas.microsoft.com/office/drawing/2014/main" xmlns="" id="{2D1818E1-1EED-4816-B852-F2AEB3D12793}"/>
              </a:ext>
            </a:extLst>
          </p:cNvPr>
          <p:cNvSpPr/>
          <p:nvPr/>
        </p:nvSpPr>
        <p:spPr>
          <a:xfrm>
            <a:off x="3585754" y="1930628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3</a:t>
            </a:r>
          </a:p>
        </p:txBody>
      </p:sp>
      <p:sp>
        <p:nvSpPr>
          <p:cNvPr id="14" name="Прямоугольник 13">
            <a:hlinkClick r:id="" action="ppaction://hlinkshowjump?jump=nextslide">
              <a:snd r:embed="rId5" name="chimes.wav"/>
            </a:hlinkClick>
            <a:extLst>
              <a:ext uri="{FF2B5EF4-FFF2-40B4-BE49-F238E27FC236}">
                <a16:creationId xmlns:a16="http://schemas.microsoft.com/office/drawing/2014/main" xmlns="" id="{541BBB91-5515-4B69-8C7B-70726B5C5A1F}"/>
              </a:ext>
            </a:extLst>
          </p:cNvPr>
          <p:cNvSpPr/>
          <p:nvPr/>
        </p:nvSpPr>
        <p:spPr>
          <a:xfrm>
            <a:off x="5455920" y="1957641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5</a:t>
            </a:r>
          </a:p>
        </p:txBody>
      </p:sp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xmlns="" id="{A0E3383A-3A8D-466A-BD1B-77CFDB9757D9}"/>
              </a:ext>
            </a:extLst>
          </p:cNvPr>
          <p:cNvSpPr/>
          <p:nvPr/>
        </p:nvSpPr>
        <p:spPr>
          <a:xfrm>
            <a:off x="1791244" y="1930628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517538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9B0BEFE-248D-42E1-AC83-A3D82E3080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694" y="945931"/>
            <a:ext cx="7338141" cy="4660711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38E6F38C-24F7-46C1-B42B-9B0AFF6DD839}"/>
              </a:ext>
            </a:extLst>
          </p:cNvPr>
          <p:cNvSpPr/>
          <p:nvPr/>
        </p:nvSpPr>
        <p:spPr>
          <a:xfrm>
            <a:off x="4483009" y="1930628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4</a:t>
            </a:r>
          </a:p>
        </p:txBody>
      </p:sp>
      <p:sp>
        <p:nvSpPr>
          <p:cNvPr id="8" name="Прямоугольник 7">
            <a:hlinkClick r:id="" action="ppaction://noaction">
              <a:snd r:embed="rId5" name="chimes.wav"/>
            </a:hlinkClick>
            <a:extLst>
              <a:ext uri="{FF2B5EF4-FFF2-40B4-BE49-F238E27FC236}">
                <a16:creationId xmlns:a16="http://schemas.microsoft.com/office/drawing/2014/main" xmlns="" id="{2EABDD5D-D70C-4685-8A26-9FF7698D8558}"/>
              </a:ext>
            </a:extLst>
          </p:cNvPr>
          <p:cNvSpPr/>
          <p:nvPr/>
        </p:nvSpPr>
        <p:spPr>
          <a:xfrm>
            <a:off x="2111284" y="2823210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6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A74F83AD-1C50-4848-AD04-A2DA36DA60D2}"/>
              </a:ext>
            </a:extLst>
          </p:cNvPr>
          <p:cNvSpPr/>
          <p:nvPr/>
        </p:nvSpPr>
        <p:spPr>
          <a:xfrm>
            <a:off x="8401050" y="2700000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9</a:t>
            </a:r>
          </a:p>
        </p:txBody>
      </p:sp>
      <p:sp>
        <p:nvSpPr>
          <p:cNvPr id="10" name="Прямоугольник 9">
            <a:hlinkClick r:id="" action="ppaction://noaction">
              <a:snd r:embed="rId5" name="chimes.wav"/>
            </a:hlinkClick>
            <a:extLst>
              <a:ext uri="{FF2B5EF4-FFF2-40B4-BE49-F238E27FC236}">
                <a16:creationId xmlns:a16="http://schemas.microsoft.com/office/drawing/2014/main" xmlns="" id="{6C36EA85-04BF-4FAF-A9AF-9E4C7397E47B}"/>
              </a:ext>
            </a:extLst>
          </p:cNvPr>
          <p:cNvSpPr/>
          <p:nvPr/>
        </p:nvSpPr>
        <p:spPr>
          <a:xfrm>
            <a:off x="2688499" y="1957641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2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D50CA539-E27A-452F-946D-78390A2ACC45}"/>
              </a:ext>
            </a:extLst>
          </p:cNvPr>
          <p:cNvSpPr/>
          <p:nvPr/>
        </p:nvSpPr>
        <p:spPr>
          <a:xfrm>
            <a:off x="10195560" y="2700000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8</a:t>
            </a:r>
          </a:p>
        </p:txBody>
      </p:sp>
      <p:sp>
        <p:nvSpPr>
          <p:cNvPr id="12" name="Прямоугольник 11">
            <a:hlinkClick r:id="" action="ppaction://hlinkshowjump?jump=nextslide">
              <a:snd r:embed="rId5" name="chimes.wav"/>
            </a:hlinkClick>
            <a:extLst>
              <a:ext uri="{FF2B5EF4-FFF2-40B4-BE49-F238E27FC236}">
                <a16:creationId xmlns:a16="http://schemas.microsoft.com/office/drawing/2014/main" xmlns="" id="{74694AFC-972E-489A-8CA8-4FB7197C193E}"/>
              </a:ext>
            </a:extLst>
          </p:cNvPr>
          <p:cNvSpPr/>
          <p:nvPr/>
        </p:nvSpPr>
        <p:spPr>
          <a:xfrm>
            <a:off x="8401050" y="3629025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7</a:t>
            </a:r>
          </a:p>
        </p:txBody>
      </p:sp>
      <p:sp>
        <p:nvSpPr>
          <p:cNvPr id="13" name="Прямоугольник 12">
            <a:hlinkClick r:id="" action="ppaction://noaction">
              <a:snd r:embed="rId5" name="chimes.wav"/>
            </a:hlinkClick>
            <a:extLst>
              <a:ext uri="{FF2B5EF4-FFF2-40B4-BE49-F238E27FC236}">
                <a16:creationId xmlns:a16="http://schemas.microsoft.com/office/drawing/2014/main" xmlns="" id="{2D1818E1-1EED-4816-B852-F2AEB3D12793}"/>
              </a:ext>
            </a:extLst>
          </p:cNvPr>
          <p:cNvSpPr/>
          <p:nvPr/>
        </p:nvSpPr>
        <p:spPr>
          <a:xfrm>
            <a:off x="3585754" y="1930628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3</a:t>
            </a:r>
          </a:p>
        </p:txBody>
      </p:sp>
      <p:sp>
        <p:nvSpPr>
          <p:cNvPr id="14" name="Прямоугольник 13">
            <a:hlinkClick r:id="" action="ppaction://noaction">
              <a:snd r:embed="rId5" name="chimes.wav"/>
            </a:hlinkClick>
            <a:extLst>
              <a:ext uri="{FF2B5EF4-FFF2-40B4-BE49-F238E27FC236}">
                <a16:creationId xmlns:a16="http://schemas.microsoft.com/office/drawing/2014/main" xmlns="" id="{541BBB91-5515-4B69-8C7B-70726B5C5A1F}"/>
              </a:ext>
            </a:extLst>
          </p:cNvPr>
          <p:cNvSpPr/>
          <p:nvPr/>
        </p:nvSpPr>
        <p:spPr>
          <a:xfrm>
            <a:off x="5455920" y="1973153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5</a:t>
            </a:r>
          </a:p>
        </p:txBody>
      </p:sp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xmlns="" id="{A0E3383A-3A8D-466A-BD1B-77CFDB9757D9}"/>
              </a:ext>
            </a:extLst>
          </p:cNvPr>
          <p:cNvSpPr/>
          <p:nvPr/>
        </p:nvSpPr>
        <p:spPr>
          <a:xfrm>
            <a:off x="1791244" y="1930628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191366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9B0BEFE-248D-42E1-AC83-A3D82E3080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694" y="945931"/>
            <a:ext cx="7338141" cy="4660711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38E6F38C-24F7-46C1-B42B-9B0AFF6DD839}"/>
              </a:ext>
            </a:extLst>
          </p:cNvPr>
          <p:cNvSpPr/>
          <p:nvPr/>
        </p:nvSpPr>
        <p:spPr>
          <a:xfrm>
            <a:off x="4483009" y="1930628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4</a:t>
            </a:r>
          </a:p>
        </p:txBody>
      </p:sp>
      <p:sp>
        <p:nvSpPr>
          <p:cNvPr id="8" name="Прямоугольник 7">
            <a:hlinkClick r:id="" action="ppaction://noaction">
              <a:snd r:embed="rId5" name="chimes.wav"/>
            </a:hlinkClick>
            <a:extLst>
              <a:ext uri="{FF2B5EF4-FFF2-40B4-BE49-F238E27FC236}">
                <a16:creationId xmlns:a16="http://schemas.microsoft.com/office/drawing/2014/main" xmlns="" id="{2EABDD5D-D70C-4685-8A26-9FF7698D8558}"/>
              </a:ext>
            </a:extLst>
          </p:cNvPr>
          <p:cNvSpPr/>
          <p:nvPr/>
        </p:nvSpPr>
        <p:spPr>
          <a:xfrm>
            <a:off x="2111284" y="2823210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6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A74F83AD-1C50-4848-AD04-A2DA36DA60D2}"/>
              </a:ext>
            </a:extLst>
          </p:cNvPr>
          <p:cNvSpPr/>
          <p:nvPr/>
        </p:nvSpPr>
        <p:spPr>
          <a:xfrm>
            <a:off x="8401050" y="2700000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9</a:t>
            </a:r>
          </a:p>
        </p:txBody>
      </p:sp>
      <p:sp>
        <p:nvSpPr>
          <p:cNvPr id="10" name="Прямоугольник 9">
            <a:hlinkClick r:id="" action="ppaction://noaction">
              <a:snd r:embed="rId5" name="chimes.wav"/>
            </a:hlinkClick>
            <a:extLst>
              <a:ext uri="{FF2B5EF4-FFF2-40B4-BE49-F238E27FC236}">
                <a16:creationId xmlns:a16="http://schemas.microsoft.com/office/drawing/2014/main" xmlns="" id="{6C36EA85-04BF-4FAF-A9AF-9E4C7397E47B}"/>
              </a:ext>
            </a:extLst>
          </p:cNvPr>
          <p:cNvSpPr/>
          <p:nvPr/>
        </p:nvSpPr>
        <p:spPr>
          <a:xfrm>
            <a:off x="2688499" y="1957641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2</a:t>
            </a:r>
          </a:p>
        </p:txBody>
      </p:sp>
      <p:sp>
        <p:nvSpPr>
          <p:cNvPr id="11" name="Прямоугольник 10">
            <a:hlinkClick r:id="" action="ppaction://hlinkshowjump?jump=nextslide">
              <a:snd r:embed="rId5" name="chimes.wav"/>
            </a:hlinkClick>
            <a:extLst>
              <a:ext uri="{FF2B5EF4-FFF2-40B4-BE49-F238E27FC236}">
                <a16:creationId xmlns:a16="http://schemas.microsoft.com/office/drawing/2014/main" xmlns="" id="{D50CA539-E27A-452F-946D-78390A2ACC45}"/>
              </a:ext>
            </a:extLst>
          </p:cNvPr>
          <p:cNvSpPr/>
          <p:nvPr/>
        </p:nvSpPr>
        <p:spPr>
          <a:xfrm>
            <a:off x="10195560" y="2700000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8</a:t>
            </a:r>
          </a:p>
        </p:txBody>
      </p:sp>
      <p:sp>
        <p:nvSpPr>
          <p:cNvPr id="12" name="Прямоугольник 11">
            <a:hlinkClick r:id="" action="ppaction://noaction">
              <a:snd r:embed="rId5" name="chimes.wav"/>
            </a:hlinkClick>
            <a:extLst>
              <a:ext uri="{FF2B5EF4-FFF2-40B4-BE49-F238E27FC236}">
                <a16:creationId xmlns:a16="http://schemas.microsoft.com/office/drawing/2014/main" xmlns="" id="{74694AFC-972E-489A-8CA8-4FB7197C193E}"/>
              </a:ext>
            </a:extLst>
          </p:cNvPr>
          <p:cNvSpPr/>
          <p:nvPr/>
        </p:nvSpPr>
        <p:spPr>
          <a:xfrm>
            <a:off x="3149782" y="2823210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7</a:t>
            </a:r>
          </a:p>
        </p:txBody>
      </p:sp>
      <p:sp>
        <p:nvSpPr>
          <p:cNvPr id="13" name="Прямоугольник 12">
            <a:hlinkClick r:id="" action="ppaction://noaction">
              <a:snd r:embed="rId5" name="chimes.wav"/>
            </a:hlinkClick>
            <a:extLst>
              <a:ext uri="{FF2B5EF4-FFF2-40B4-BE49-F238E27FC236}">
                <a16:creationId xmlns:a16="http://schemas.microsoft.com/office/drawing/2014/main" xmlns="" id="{2D1818E1-1EED-4816-B852-F2AEB3D12793}"/>
              </a:ext>
            </a:extLst>
          </p:cNvPr>
          <p:cNvSpPr/>
          <p:nvPr/>
        </p:nvSpPr>
        <p:spPr>
          <a:xfrm>
            <a:off x="3585754" y="1930628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3</a:t>
            </a:r>
          </a:p>
        </p:txBody>
      </p:sp>
      <p:sp>
        <p:nvSpPr>
          <p:cNvPr id="14" name="Прямоугольник 13">
            <a:hlinkClick r:id="" action="ppaction://noaction">
              <a:snd r:embed="rId5" name="chimes.wav"/>
            </a:hlinkClick>
            <a:extLst>
              <a:ext uri="{FF2B5EF4-FFF2-40B4-BE49-F238E27FC236}">
                <a16:creationId xmlns:a16="http://schemas.microsoft.com/office/drawing/2014/main" xmlns="" id="{541BBB91-5515-4B69-8C7B-70726B5C5A1F}"/>
              </a:ext>
            </a:extLst>
          </p:cNvPr>
          <p:cNvSpPr/>
          <p:nvPr/>
        </p:nvSpPr>
        <p:spPr>
          <a:xfrm>
            <a:off x="5455920" y="1973153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5</a:t>
            </a:r>
          </a:p>
        </p:txBody>
      </p:sp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xmlns="" id="{A0E3383A-3A8D-466A-BD1B-77CFDB9757D9}"/>
              </a:ext>
            </a:extLst>
          </p:cNvPr>
          <p:cNvSpPr/>
          <p:nvPr/>
        </p:nvSpPr>
        <p:spPr>
          <a:xfrm>
            <a:off x="1791244" y="1930628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850564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C9B0BEFE-248D-42E1-AC83-A3D82E3080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694" y="945931"/>
            <a:ext cx="7338141" cy="4660711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38E6F38C-24F7-46C1-B42B-9B0AFF6DD839}"/>
              </a:ext>
            </a:extLst>
          </p:cNvPr>
          <p:cNvSpPr/>
          <p:nvPr/>
        </p:nvSpPr>
        <p:spPr>
          <a:xfrm>
            <a:off x="4483009" y="1930628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4</a:t>
            </a:r>
          </a:p>
        </p:txBody>
      </p:sp>
      <p:sp>
        <p:nvSpPr>
          <p:cNvPr id="8" name="Прямоугольник 7">
            <a:hlinkClick r:id="" action="ppaction://noaction">
              <a:snd r:embed="rId4" name="chimes.wav"/>
            </a:hlinkClick>
            <a:extLst>
              <a:ext uri="{FF2B5EF4-FFF2-40B4-BE49-F238E27FC236}">
                <a16:creationId xmlns:a16="http://schemas.microsoft.com/office/drawing/2014/main" xmlns="" id="{2EABDD5D-D70C-4685-8A26-9FF7698D8558}"/>
              </a:ext>
            </a:extLst>
          </p:cNvPr>
          <p:cNvSpPr/>
          <p:nvPr/>
        </p:nvSpPr>
        <p:spPr>
          <a:xfrm>
            <a:off x="2111284" y="2823210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6</a:t>
            </a:r>
          </a:p>
        </p:txBody>
      </p:sp>
      <p:sp>
        <p:nvSpPr>
          <p:cNvPr id="9" name="Прямоугольник 8">
            <a:hlinkClick r:id="" action="ppaction://hlinkshowjump?jump=nextslide">
              <a:snd r:embed="rId4" name="chimes.wav"/>
            </a:hlinkClick>
            <a:extLst>
              <a:ext uri="{FF2B5EF4-FFF2-40B4-BE49-F238E27FC236}">
                <a16:creationId xmlns:a16="http://schemas.microsoft.com/office/drawing/2014/main" xmlns="" id="{A74F83AD-1C50-4848-AD04-A2DA36DA60D2}"/>
              </a:ext>
            </a:extLst>
          </p:cNvPr>
          <p:cNvSpPr/>
          <p:nvPr/>
        </p:nvSpPr>
        <p:spPr>
          <a:xfrm>
            <a:off x="8401050" y="2700000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9</a:t>
            </a:r>
          </a:p>
        </p:txBody>
      </p:sp>
      <p:sp>
        <p:nvSpPr>
          <p:cNvPr id="10" name="Прямоугольник 9">
            <a:hlinkClick r:id="" action="ppaction://noaction">
              <a:snd r:embed="rId4" name="chimes.wav"/>
            </a:hlinkClick>
            <a:extLst>
              <a:ext uri="{FF2B5EF4-FFF2-40B4-BE49-F238E27FC236}">
                <a16:creationId xmlns:a16="http://schemas.microsoft.com/office/drawing/2014/main" xmlns="" id="{6C36EA85-04BF-4FAF-A9AF-9E4C7397E47B}"/>
              </a:ext>
            </a:extLst>
          </p:cNvPr>
          <p:cNvSpPr/>
          <p:nvPr/>
        </p:nvSpPr>
        <p:spPr>
          <a:xfrm>
            <a:off x="2688499" y="1957641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2</a:t>
            </a:r>
          </a:p>
        </p:txBody>
      </p:sp>
      <p:sp>
        <p:nvSpPr>
          <p:cNvPr id="11" name="Прямоугольник 10">
            <a:hlinkClick r:id="" action="ppaction://noaction">
              <a:snd r:embed="rId4" name="chimes.wav"/>
            </a:hlinkClick>
            <a:extLst>
              <a:ext uri="{FF2B5EF4-FFF2-40B4-BE49-F238E27FC236}">
                <a16:creationId xmlns:a16="http://schemas.microsoft.com/office/drawing/2014/main" xmlns="" id="{D50CA539-E27A-452F-946D-78390A2ACC45}"/>
              </a:ext>
            </a:extLst>
          </p:cNvPr>
          <p:cNvSpPr/>
          <p:nvPr/>
        </p:nvSpPr>
        <p:spPr>
          <a:xfrm>
            <a:off x="4128270" y="2823210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8</a:t>
            </a:r>
          </a:p>
        </p:txBody>
      </p:sp>
      <p:sp>
        <p:nvSpPr>
          <p:cNvPr id="12" name="Прямоугольник 11">
            <a:hlinkClick r:id="" action="ppaction://noaction">
              <a:snd r:embed="rId4" name="chimes.wav"/>
            </a:hlinkClick>
            <a:extLst>
              <a:ext uri="{FF2B5EF4-FFF2-40B4-BE49-F238E27FC236}">
                <a16:creationId xmlns:a16="http://schemas.microsoft.com/office/drawing/2014/main" xmlns="" id="{74694AFC-972E-489A-8CA8-4FB7197C193E}"/>
              </a:ext>
            </a:extLst>
          </p:cNvPr>
          <p:cNvSpPr/>
          <p:nvPr/>
        </p:nvSpPr>
        <p:spPr>
          <a:xfrm>
            <a:off x="3149782" y="2823210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7</a:t>
            </a:r>
          </a:p>
        </p:txBody>
      </p:sp>
      <p:sp>
        <p:nvSpPr>
          <p:cNvPr id="13" name="Прямоугольник 12">
            <a:hlinkClick r:id="" action="ppaction://noaction">
              <a:snd r:embed="rId4" name="chimes.wav"/>
            </a:hlinkClick>
            <a:extLst>
              <a:ext uri="{FF2B5EF4-FFF2-40B4-BE49-F238E27FC236}">
                <a16:creationId xmlns:a16="http://schemas.microsoft.com/office/drawing/2014/main" xmlns="" id="{2D1818E1-1EED-4816-B852-F2AEB3D12793}"/>
              </a:ext>
            </a:extLst>
          </p:cNvPr>
          <p:cNvSpPr/>
          <p:nvPr/>
        </p:nvSpPr>
        <p:spPr>
          <a:xfrm>
            <a:off x="3585754" y="1930628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3</a:t>
            </a:r>
          </a:p>
        </p:txBody>
      </p:sp>
      <p:sp>
        <p:nvSpPr>
          <p:cNvPr id="14" name="Прямоугольник 13">
            <a:hlinkClick r:id="" action="ppaction://noaction">
              <a:snd r:embed="rId4" name="chimes.wav"/>
            </a:hlinkClick>
            <a:extLst>
              <a:ext uri="{FF2B5EF4-FFF2-40B4-BE49-F238E27FC236}">
                <a16:creationId xmlns:a16="http://schemas.microsoft.com/office/drawing/2014/main" xmlns="" id="{541BBB91-5515-4B69-8C7B-70726B5C5A1F}"/>
              </a:ext>
            </a:extLst>
          </p:cNvPr>
          <p:cNvSpPr/>
          <p:nvPr/>
        </p:nvSpPr>
        <p:spPr>
          <a:xfrm>
            <a:off x="5455920" y="1973153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5</a:t>
            </a:r>
          </a:p>
        </p:txBody>
      </p:sp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xmlns="" id="{A0E3383A-3A8D-466A-BD1B-77CFDB9757D9}"/>
              </a:ext>
            </a:extLst>
          </p:cNvPr>
          <p:cNvSpPr/>
          <p:nvPr/>
        </p:nvSpPr>
        <p:spPr>
          <a:xfrm>
            <a:off x="1791244" y="1930628"/>
            <a:ext cx="640080" cy="605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914992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95</Words>
  <Application>Microsoft Office PowerPoint</Application>
  <PresentationFormat>Произвольный</PresentationFormat>
  <Paragraphs>91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Геннадий</cp:lastModifiedBy>
  <cp:revision>19</cp:revision>
  <dcterms:created xsi:type="dcterms:W3CDTF">2020-01-12T16:26:58Z</dcterms:created>
  <dcterms:modified xsi:type="dcterms:W3CDTF">2022-01-24T06:46:49Z</dcterms:modified>
</cp:coreProperties>
</file>