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E8496-1D93-4A25-96B3-41453233F61C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8B01B-A34C-4DF4-96C0-65D3CE381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42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8B01B-A34C-4DF4-96C0-65D3CE38171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2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04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3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549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3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26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1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72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329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1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2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441FE-2AE3-462C-AB80-A424BDDA908A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324FC-5F41-45E6-A6C1-159CAB518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1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988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5727" y="0"/>
            <a:ext cx="948054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Улица полна неожиданностей!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483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72" y="2448"/>
            <a:ext cx="10842455" cy="685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6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98081" y="394621"/>
            <a:ext cx="346825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Кто такие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пешеходы?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Когда люди </a:t>
            </a:r>
          </a:p>
          <a:p>
            <a:r>
              <a:rPr lang="ru-RU" sz="2400" dirty="0" smtClean="0"/>
              <a:t>становятся пешеходами?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Как вы думаете,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от каких слов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образовалось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слово «пешеход»?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8980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1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373" y="4910855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Все пароходы, все паровозы</a:t>
            </a:r>
          </a:p>
          <a:p>
            <a:r>
              <a:rPr lang="ru-RU" sz="2400" dirty="0" smtClean="0"/>
              <a:t>При помощи пара ходят и возят.</a:t>
            </a:r>
          </a:p>
          <a:p>
            <a:r>
              <a:rPr lang="ru-RU" sz="2400" dirty="0" smtClean="0"/>
              <a:t>Все самолёты летают сами,</a:t>
            </a:r>
          </a:p>
          <a:p>
            <a:r>
              <a:rPr lang="ru-RU" sz="2400" dirty="0" smtClean="0"/>
              <a:t>А пешеходы – это мы с вами.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33394" cy="46000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119" y="0"/>
            <a:ext cx="6159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34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5292" y="158151"/>
            <a:ext cx="9472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- </a:t>
            </a:r>
            <a:r>
              <a:rPr lang="ru-RU" sz="2400" dirty="0" smtClean="0"/>
              <a:t>Как назвать одним словом автобус, троллейбус, трамвай? (Транспорт).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- Кого перевозит транспорт? (Пассажиров).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-Транспорт, который перевозит пассажиров называется… (пассажирский).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7703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7396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82519" y="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- Какой ещё транспорт мы видим на улице? (Грузовой).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- Что перевозит грузовой транспорт? (Грузы, продукты, мебель и мн. другое).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2679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31" y="0"/>
            <a:ext cx="104094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5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857" y="5491"/>
            <a:ext cx="9514285" cy="684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20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20749" y="583020"/>
            <a:ext cx="53265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Перед нами дорожные знаки.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Зачем </a:t>
            </a:r>
            <a:r>
              <a:rPr lang="ru-RU" sz="2400" dirty="0"/>
              <a:t>они нужны?</a:t>
            </a:r>
            <a:r>
              <a:rPr lang="ru-RU" dirty="0"/>
              <a:t> </a:t>
            </a: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Ребята</a:t>
            </a:r>
            <a:r>
              <a:rPr lang="ru-RU" sz="2400" dirty="0"/>
              <a:t>, расскажите, что обозначают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эти </a:t>
            </a:r>
            <a:r>
              <a:rPr lang="ru-RU" sz="2400" dirty="0"/>
              <a:t>знаки?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33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3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" y="-32905"/>
            <a:ext cx="12186078" cy="69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729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136</Words>
  <Application>Microsoft Office PowerPoint</Application>
  <PresentationFormat>Широкоэкранный</PresentationFormat>
  <Paragraphs>23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strelka.eva@gmail.com</dc:creator>
  <cp:lastModifiedBy>strelka.eva@gmail.com</cp:lastModifiedBy>
  <cp:revision>13</cp:revision>
  <dcterms:created xsi:type="dcterms:W3CDTF">2018-10-02T09:20:28Z</dcterms:created>
  <dcterms:modified xsi:type="dcterms:W3CDTF">2018-10-07T10:59:51Z</dcterms:modified>
</cp:coreProperties>
</file>