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3" r:id="rId5"/>
    <p:sldId id="275" r:id="rId6"/>
    <p:sldId id="276" r:id="rId7"/>
    <p:sldId id="277" r:id="rId8"/>
    <p:sldId id="274" r:id="rId9"/>
    <p:sldId id="259" r:id="rId10"/>
    <p:sldId id="261" r:id="rId11"/>
    <p:sldId id="262" r:id="rId12"/>
    <p:sldId id="263" r:id="rId13"/>
    <p:sldId id="260" r:id="rId14"/>
    <p:sldId id="264" r:id="rId15"/>
    <p:sldId id="265" r:id="rId16"/>
    <p:sldId id="266" r:id="rId17"/>
    <p:sldId id="267" r:id="rId18"/>
    <p:sldId id="280" r:id="rId19"/>
    <p:sldId id="268" r:id="rId20"/>
    <p:sldId id="269" r:id="rId21"/>
    <p:sldId id="270" r:id="rId22"/>
    <p:sldId id="271" r:id="rId23"/>
    <p:sldId id="272" r:id="rId24"/>
    <p:sldId id="278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60"/>
  </p:normalViewPr>
  <p:slideViewPr>
    <p:cSldViewPr>
      <p:cViewPr varScale="1">
        <p:scale>
          <a:sx n="62" d="100"/>
          <a:sy n="62" d="100"/>
        </p:scale>
        <p:origin x="138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7.png"/><Relationship Id="rId7" Type="http://schemas.openxmlformats.org/officeDocument/2006/relationships/slide" Target="slide16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5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image" Target="../media/image7.png"/><Relationship Id="rId7" Type="http://schemas.openxmlformats.org/officeDocument/2006/relationships/slide" Target="slide2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5" Type="http://schemas.openxmlformats.org/officeDocument/2006/relationships/slide" Target="slide23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6.png"/><Relationship Id="rId4" Type="http://schemas.openxmlformats.org/officeDocument/2006/relationships/slide" Target="sl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slide1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1.xml"/><Relationship Id="rId5" Type="http://schemas.openxmlformats.org/officeDocument/2006/relationships/slide" Target="slide1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ad/4b/cf/ad4bcff3f04f62fdbc5151da7e76ee8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89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98884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Устный счет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949280"/>
            <a:ext cx="4168552" cy="72008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Презентацию подготовила: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Раздрогина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Ксения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2420888"/>
              <a:ext cx="1433914" cy="1324249"/>
            </a:xfrm>
            <a:prstGeom prst="rect">
              <a:avLst/>
            </a:prstGeom>
            <a:noFill/>
          </p:spPr>
        </p:pic>
        <p:pic>
          <p:nvPicPr>
            <p:cNvPr id="5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1880" y="3068960"/>
              <a:ext cx="1037109" cy="6728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Овальная выноска 5"/>
            <p:cNvSpPr/>
            <p:nvPr/>
          </p:nvSpPr>
          <p:spPr>
            <a:xfrm>
              <a:off x="2339752" y="260648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2420888"/>
              <a:ext cx="1433914" cy="1324249"/>
            </a:xfrm>
            <a:prstGeom prst="rect">
              <a:avLst/>
            </a:prstGeom>
            <a:noFill/>
          </p:spPr>
        </p:pic>
        <p:pic>
          <p:nvPicPr>
            <p:cNvPr id="5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1880" y="3068960"/>
              <a:ext cx="1037109" cy="6728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Овальная выноска 5"/>
            <p:cNvSpPr/>
            <p:nvPr/>
          </p:nvSpPr>
          <p:spPr>
            <a:xfrm>
              <a:off x="2339752" y="260648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  <a:p>
              <a:pPr algn="ctr"/>
              <a:endPara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91680" y="2420888"/>
              <a:ext cx="1433914" cy="1324249"/>
            </a:xfrm>
            <a:prstGeom prst="rect">
              <a:avLst/>
            </a:prstGeom>
            <a:noFill/>
          </p:spPr>
        </p:pic>
        <p:pic>
          <p:nvPicPr>
            <p:cNvPr id="5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91880" y="3068960"/>
              <a:ext cx="1037109" cy="6728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Овальная выноска 5"/>
            <p:cNvSpPr/>
            <p:nvPr/>
          </p:nvSpPr>
          <p:spPr>
            <a:xfrm>
              <a:off x="2339752" y="260648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endPara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  <a:p>
              <a:pPr algn="ctr"/>
              <a:endParaRPr lang="ru-RU" sz="4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" name="Скругленный прямоугольник 9">
              <a:hlinkClick r:id="rId3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4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5" name="Picture 18" descr="https://s8.hostingkartinok.com/uploads/images/2019/02/e0cb8bcbeca337861eba75af94e5ea02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131840" y="1988840"/>
                <a:ext cx="1433914" cy="1324249"/>
              </a:xfrm>
              <a:prstGeom prst="rect">
                <a:avLst/>
              </a:prstGeom>
              <a:noFill/>
            </p:spPr>
          </p:pic>
        </p:grpSp>
        <p:pic>
          <p:nvPicPr>
            <p:cNvPr id="12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grpSp>
            <p:nvGrpSpPr>
              <p:cNvPr id="3" name="Группа 2"/>
              <p:cNvGrpSpPr/>
              <p:nvPr/>
            </p:nvGrpSpPr>
            <p:grpSpPr>
              <a:xfrm>
                <a:off x="0" y="0"/>
                <a:ext cx="9252520" cy="6858000"/>
                <a:chOff x="0" y="0"/>
                <a:chExt cx="9252520" cy="6858000"/>
              </a:xfrm>
            </p:grpSpPr>
            <p:pic>
              <p:nvPicPr>
                <p:cNvPr id="5" name="Picture 2" descr="https://ds05.infourok.ru/uploads/ex/0a76/0000f4d5-5ee8e072/1/img7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772" b="1998"/>
                <a:stretch>
                  <a:fillRect/>
                </a:stretch>
              </p:blipFill>
              <p:spPr bwMode="auto">
                <a:xfrm>
                  <a:off x="0" y="0"/>
                  <a:ext cx="9252520" cy="68580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6" name="Picture 22" descr="https://img.pngio.com/rock-clipart-png-rock-clipart-no-background-transparent-rock-clipart-transparent-2400_1557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491880" y="3068960"/>
                  <a:ext cx="1037109" cy="672824"/>
                </a:xfrm>
                <a:prstGeom prst="rect">
                  <a:avLst/>
                </a:prstGeom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7" name="Picture 18" descr="https://s8.hostingkartinok.com/uploads/images/2019/02/e0cb8bcbeca337861eba75af94e5ea02.png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131840" y="1988840"/>
                  <a:ext cx="1433914" cy="132424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4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76056" y="3356992"/>
                <a:ext cx="860072" cy="55797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14" name="Овальная выноска 13"/>
            <p:cNvSpPr/>
            <p:nvPr/>
          </p:nvSpPr>
          <p:spPr>
            <a:xfrm>
              <a:off x="3923928" y="260648"/>
              <a:ext cx="2088232" cy="161156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30-7=</a:t>
              </a:r>
            </a:p>
          </p:txBody>
        </p:sp>
        <p:sp>
          <p:nvSpPr>
            <p:cNvPr id="15" name="Скругленный прямоугольник 14">
              <a:hlinkClick r:id="rId5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16" name="Скругленный прямоугольник 15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17" name="Скругленный прямоугольник 16">
              <a:hlinkClick r:id="rId7" action="ppaction://hlinksldjump"/>
            </p:cNvPr>
            <p:cNvSpPr/>
            <p:nvPr/>
          </p:nvSpPr>
          <p:spPr>
            <a:xfrm>
              <a:off x="5004048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37</a:t>
              </a:r>
            </a:p>
          </p:txBody>
        </p:sp>
        <p:sp>
          <p:nvSpPr>
            <p:cNvPr id="18" name="Скругленный прямоугольник 17">
              <a:hlinkClick r:id="rId8" action="ppaction://hlinksldjump"/>
            </p:cNvPr>
            <p:cNvSpPr/>
            <p:nvPr/>
          </p:nvSpPr>
          <p:spPr>
            <a:xfrm>
              <a:off x="5004048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4" name="Группа 1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grpSp>
            <p:nvGrpSpPr>
              <p:cNvPr id="10" name="Группа 2"/>
              <p:cNvGrpSpPr/>
              <p:nvPr/>
            </p:nvGrpSpPr>
            <p:grpSpPr>
              <a:xfrm>
                <a:off x="0" y="0"/>
                <a:ext cx="9252520" cy="6858000"/>
                <a:chOff x="0" y="0"/>
                <a:chExt cx="9252520" cy="6858000"/>
              </a:xfrm>
            </p:grpSpPr>
            <p:pic>
              <p:nvPicPr>
                <p:cNvPr id="12" name="Picture 2" descr="https://ds05.infourok.ru/uploads/ex/0a76/0000f4d5-5ee8e072/1/img7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772" b="1998"/>
                <a:stretch>
                  <a:fillRect/>
                </a:stretch>
              </p:blipFill>
              <p:spPr bwMode="auto">
                <a:xfrm>
                  <a:off x="0" y="0"/>
                  <a:ext cx="9252520" cy="68580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3" name="Picture 22" descr="https://img.pngio.com/rock-clipart-png-rock-clipart-no-background-transparent-rock-clipart-transparent-2400_1557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491880" y="3068960"/>
                  <a:ext cx="1037109" cy="672824"/>
                </a:xfrm>
                <a:prstGeom prst="rect">
                  <a:avLst/>
                </a:prstGeom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4" name="Picture 18" descr="https://s8.hostingkartinok.com/uploads/images/2019/02/e0cb8bcbeca337861eba75af94e5ea02.png">
                  <a:hlinkClick r:id="rId4" action="ppaction://hlinksldjump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31840" y="1988840"/>
                  <a:ext cx="1433914" cy="132424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1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76056" y="3356992"/>
                <a:ext cx="860072" cy="55797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5" name="Овальная выноска 4"/>
            <p:cNvSpPr/>
            <p:nvPr/>
          </p:nvSpPr>
          <p:spPr>
            <a:xfrm>
              <a:off x="3923928" y="260648"/>
              <a:ext cx="2088232" cy="161156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6" name="Скругленный прямоугольник 5">
              <a:hlinkClick r:id="rId6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7" name="Скругленный прямоугольник 6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5004048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37</a:t>
              </a:r>
            </a:p>
          </p:txBody>
        </p:sp>
        <p:sp>
          <p:nvSpPr>
            <p:cNvPr id="9" name="Скругленный прямоугольник 8">
              <a:hlinkClick r:id="rId6" action="ppaction://hlinksldjump"/>
            </p:cNvPr>
            <p:cNvSpPr/>
            <p:nvPr/>
          </p:nvSpPr>
          <p:spPr>
            <a:xfrm>
              <a:off x="5004048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1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grpSp>
            <p:nvGrpSpPr>
              <p:cNvPr id="9" name="Группа 2"/>
              <p:cNvGrpSpPr/>
              <p:nvPr/>
            </p:nvGrpSpPr>
            <p:grpSpPr>
              <a:xfrm>
                <a:off x="0" y="0"/>
                <a:ext cx="9252520" cy="6858000"/>
                <a:chOff x="0" y="0"/>
                <a:chExt cx="9252520" cy="6858000"/>
              </a:xfrm>
            </p:grpSpPr>
            <p:pic>
              <p:nvPicPr>
                <p:cNvPr id="11" name="Picture 2" descr="https://ds05.infourok.ru/uploads/ex/0a76/0000f4d5-5ee8e072/1/img7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772" b="1998"/>
                <a:stretch>
                  <a:fillRect/>
                </a:stretch>
              </p:blipFill>
              <p:spPr bwMode="auto">
                <a:xfrm>
                  <a:off x="0" y="0"/>
                  <a:ext cx="9252520" cy="68580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22" descr="https://img.pngio.com/rock-clipart-png-rock-clipart-no-background-transparent-rock-clipart-transparent-2400_1557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491880" y="3068960"/>
                  <a:ext cx="1037109" cy="672824"/>
                </a:xfrm>
                <a:prstGeom prst="rect">
                  <a:avLst/>
                </a:prstGeom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3" name="Picture 18" descr="https://s8.hostingkartinok.com/uploads/images/2019/02/e0cb8bcbeca337861eba75af94e5ea02.png">
                  <a:hlinkClick r:id="rId4" action="ppaction://hlinksldjump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31840" y="1988840"/>
                  <a:ext cx="1433914" cy="132424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76056" y="3356992"/>
                <a:ext cx="860072" cy="55797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4" name="Овальная выноска 3"/>
            <p:cNvSpPr/>
            <p:nvPr/>
          </p:nvSpPr>
          <p:spPr>
            <a:xfrm>
              <a:off x="3923928" y="260648"/>
              <a:ext cx="2088232" cy="161156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5" name="Скругленный прямоугольник 4">
              <a:hlinkClick r:id="rId6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6" name="Скругленный прямоугольник 5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7" name="Скругленный прямоугольник 6">
              <a:hlinkClick r:id="rId6" action="ppaction://hlinksldjump"/>
            </p:cNvPr>
            <p:cNvSpPr/>
            <p:nvPr/>
          </p:nvSpPr>
          <p:spPr>
            <a:xfrm>
              <a:off x="5004048" y="4293096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37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5004048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1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grpSp>
            <p:nvGrpSpPr>
              <p:cNvPr id="9" name="Группа 2"/>
              <p:cNvGrpSpPr/>
              <p:nvPr/>
            </p:nvGrpSpPr>
            <p:grpSpPr>
              <a:xfrm>
                <a:off x="0" y="0"/>
                <a:ext cx="9252520" cy="6858000"/>
                <a:chOff x="0" y="0"/>
                <a:chExt cx="9252520" cy="6858000"/>
              </a:xfrm>
            </p:grpSpPr>
            <p:pic>
              <p:nvPicPr>
                <p:cNvPr id="11" name="Picture 2" descr="https://ds05.infourok.ru/uploads/ex/0a76/0000f4d5-5ee8e072/1/img7.jpg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772" b="1998"/>
                <a:stretch>
                  <a:fillRect/>
                </a:stretch>
              </p:blipFill>
              <p:spPr bwMode="auto">
                <a:xfrm>
                  <a:off x="0" y="0"/>
                  <a:ext cx="9252520" cy="6858000"/>
                </a:xfrm>
                <a:prstGeom prst="rect">
                  <a:avLst/>
                </a:prstGeom>
                <a:noFill/>
              </p:spPr>
            </p:pic>
            <p:pic>
              <p:nvPicPr>
                <p:cNvPr id="12" name="Picture 22" descr="https://img.pngio.com/rock-clipart-png-rock-clipart-no-background-transparent-rock-clipart-transparent-2400_1557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3491880" y="3068960"/>
                  <a:ext cx="1037109" cy="672824"/>
                </a:xfrm>
                <a:prstGeom prst="rect">
                  <a:avLst/>
                </a:prstGeom>
                <a:noFill/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13" name="Picture 18" descr="https://s8.hostingkartinok.com/uploads/images/2019/02/e0cb8bcbeca337861eba75af94e5ea02.png">
                  <a:hlinkClick r:id="rId4" action="ppaction://hlinksldjump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31840" y="1988840"/>
                  <a:ext cx="1433914" cy="1324249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0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076056" y="3356992"/>
                <a:ext cx="860072" cy="557971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4" name="Овальная выноска 3"/>
            <p:cNvSpPr/>
            <p:nvPr/>
          </p:nvSpPr>
          <p:spPr>
            <a:xfrm>
              <a:off x="3923928" y="260648"/>
              <a:ext cx="2088232" cy="1611560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5" name="Скругленный прямоугольник 4">
              <a:hlinkClick r:id="rId6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6" name="Скругленный прямоугольник 5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23</a:t>
              </a:r>
            </a:p>
          </p:txBody>
        </p:sp>
        <p:sp>
          <p:nvSpPr>
            <p:cNvPr id="7" name="Скругленный прямоугольник 6">
              <a:hlinkClick r:id="rId6" action="ppaction://hlinksldjump"/>
            </p:cNvPr>
            <p:cNvSpPr/>
            <p:nvPr/>
          </p:nvSpPr>
          <p:spPr>
            <a:xfrm>
              <a:off x="5004048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37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5004048" y="5085184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27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Picture 18" descr="https://s8.hostingkartinok.com/uploads/images/2019/02/e0cb8bcbeca337861eba75af94e5e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1588" y="2276872"/>
            <a:ext cx="1433914" cy="1324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8" name="Picture 18" descr="https://s8.hostingkartinok.com/uploads/images/2019/02/e0cb8bcbeca337861eba75af94e5e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1588" y="2276872"/>
            <a:ext cx="1433914" cy="1324249"/>
          </a:xfrm>
          <a:prstGeom prst="rect">
            <a:avLst/>
          </a:prstGeom>
          <a:noFill/>
        </p:spPr>
      </p:pic>
      <p:sp>
        <p:nvSpPr>
          <p:cNvPr id="9" name="Овальная выноска 8"/>
          <p:cNvSpPr/>
          <p:nvPr/>
        </p:nvSpPr>
        <p:spPr>
          <a:xfrm>
            <a:off x="5292080" y="188640"/>
            <a:ext cx="2592288" cy="168356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12+9</a:t>
            </a: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3707904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5004048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3707904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3" name="Скругленный прямоугольник 12">
            <a:hlinkClick r:id="rId8" action="ppaction://hlinksldjump"/>
          </p:cNvPr>
          <p:cNvSpPr/>
          <p:nvPr/>
        </p:nvSpPr>
        <p:spPr>
          <a:xfrm>
            <a:off x="5004048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11.postila.io/data/f6/0d/2d/8e/f60d2d8eefdfeaa3a9bb6c532f9d21e9a9774dbb24c5e0db0a5c81dee59813c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1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476672"/>
            <a:ext cx="662745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Мышка зёрна собирала,</a:t>
            </a:r>
          </a:p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два зернышка таскала,</a:t>
            </a:r>
          </a:p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Принесла уж девять раз.</a:t>
            </a:r>
          </a:p>
          <a:p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 </a:t>
            </a:r>
            <a:r>
              <a:rPr lang="ru-RU" sz="4400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мышкин</a:t>
            </a:r>
            <a:r>
              <a:rPr lang="ru-RU" sz="44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стал запас?</a:t>
            </a:r>
          </a:p>
        </p:txBody>
      </p:sp>
      <p:pic>
        <p:nvPicPr>
          <p:cNvPr id="23554" name="Picture 2" descr="https://klike.net/uploads/posts/2020-06/1593243590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140968"/>
            <a:ext cx="2051447" cy="2051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Picture 18" descr="https://s8.hostingkartinok.com/uploads/images/2019/02/e0cb8bcbeca337861eba75af94e5ea0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1588" y="2276872"/>
            <a:ext cx="1433914" cy="1324249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5292080" y="188640"/>
            <a:ext cx="2592288" cy="168356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 еще раз</a:t>
            </a: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707904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5004048" y="4293096"/>
            <a:ext cx="1224136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3707904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5004048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Picture 18" descr="https://s8.hostingkartinok.com/uploads/images/2019/02/e0cb8bcbeca337861eba75af94e5ea0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1588" y="2276872"/>
            <a:ext cx="1433914" cy="1324249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5292080" y="188640"/>
            <a:ext cx="2592288" cy="168356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 еще раз</a:t>
            </a: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707904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5004048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3707904" y="5085184"/>
            <a:ext cx="1224136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5004048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Picture 18" descr="https://s8.hostingkartinok.com/uploads/images/2019/02/e0cb8bcbeca337861eba75af94e5ea02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1588" y="2276872"/>
            <a:ext cx="1433914" cy="1324249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5292080" y="188640"/>
            <a:ext cx="2592288" cy="1683568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Попробуй еще раз</a:t>
            </a:r>
          </a:p>
        </p:txBody>
      </p:sp>
      <p:sp>
        <p:nvSpPr>
          <p:cNvPr id="9" name="Скругленный прямоугольник 8">
            <a:hlinkClick r:id="rId6" action="ppaction://hlinksldjump"/>
          </p:cNvPr>
          <p:cNvSpPr/>
          <p:nvPr/>
        </p:nvSpPr>
        <p:spPr>
          <a:xfrm>
            <a:off x="3707904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</a:p>
        </p:txBody>
      </p:sp>
      <p:sp>
        <p:nvSpPr>
          <p:cNvPr id="10" name="Скругленный прямоугольник 9">
            <a:hlinkClick r:id="rId6" action="ppaction://hlinksldjump"/>
          </p:cNvPr>
          <p:cNvSpPr/>
          <p:nvPr/>
        </p:nvSpPr>
        <p:spPr>
          <a:xfrm>
            <a:off x="5004048" y="4293096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3707904" y="5085184"/>
            <a:ext cx="1224136" cy="7200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2" name="Скругленный прямоугольник 11">
            <a:hlinkClick r:id="rId6" action="ppaction://hlinksldjump"/>
          </p:cNvPr>
          <p:cNvSpPr/>
          <p:nvPr/>
        </p:nvSpPr>
        <p:spPr>
          <a:xfrm>
            <a:off x="5004048" y="5085184"/>
            <a:ext cx="1224136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grpSp>
          <p:nvGrpSpPr>
            <p:cNvPr id="3" name="Группа 2"/>
            <p:cNvGrpSpPr/>
            <p:nvPr/>
          </p:nvGrpSpPr>
          <p:grpSpPr>
            <a:xfrm>
              <a:off x="0" y="0"/>
              <a:ext cx="9252520" cy="6858000"/>
              <a:chOff x="0" y="0"/>
              <a:chExt cx="9252520" cy="6858000"/>
            </a:xfrm>
          </p:grpSpPr>
          <p:pic>
            <p:nvPicPr>
              <p:cNvPr id="5" name="Picture 2" descr="https://ds05.infourok.ru/uploads/ex/0a76/0000f4d5-5ee8e072/1/img7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772" b="1998"/>
              <a:stretch>
                <a:fillRect/>
              </a:stretch>
            </p:blipFill>
            <p:spPr bwMode="auto">
              <a:xfrm>
                <a:off x="0" y="0"/>
                <a:ext cx="9252520" cy="6858000"/>
              </a:xfrm>
              <a:prstGeom prst="rect">
                <a:avLst/>
              </a:prstGeom>
              <a:noFill/>
            </p:spPr>
          </p:pic>
          <p:pic>
            <p:nvPicPr>
              <p:cNvPr id="6" name="Picture 22" descr="https://img.pngio.com/rock-clipart-png-rock-clipart-no-background-transparent-rock-clipart-transparent-2400_1557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491880" y="3068960"/>
                <a:ext cx="1037109" cy="6728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6056" y="3356992"/>
              <a:ext cx="860072" cy="5579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7" name="Picture 18" descr="https://s8.hostingkartinok.com/uploads/images/2019/02/e0cb8bcbeca337861eba75af94e5ea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628800"/>
            <a:ext cx="1433914" cy="1324249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>
            <a:off x="4499992" y="260648"/>
            <a:ext cx="2520280" cy="1422920"/>
          </a:xfrm>
          <a:prstGeom prst="wedgeEllipseCallout">
            <a:avLst>
              <a:gd name="adj1" fmla="val 16205"/>
              <a:gd name="adj2" fmla="val 6069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помощь!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5.infourok.ru/uploads/ex/1118/00037fff-de651f80/hello_html_m24ae34b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28"/>
            <a:ext cx="9144000" cy="68701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19672" y="404664"/>
            <a:ext cx="6048672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Какое число спрятано за облаком?</a:t>
            </a:r>
          </a:p>
          <a:p>
            <a:pPr>
              <a:buNone/>
            </a:pPr>
            <a:r>
              <a:rPr lang="ru-RU" dirty="0"/>
              <a:t>3 *           = 6                14 +           = 22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2 *           = 16              2 *             = 12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24 -          = 17              14 -           = 3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21508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836712"/>
            <a:ext cx="989312" cy="662771"/>
          </a:xfrm>
          <a:prstGeom prst="rect">
            <a:avLst/>
          </a:prstGeom>
          <a:noFill/>
        </p:spPr>
      </p:pic>
      <p:pic>
        <p:nvPicPr>
          <p:cNvPr id="7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844824"/>
            <a:ext cx="989312" cy="662771"/>
          </a:xfrm>
          <a:prstGeom prst="rect">
            <a:avLst/>
          </a:prstGeom>
          <a:noFill/>
        </p:spPr>
      </p:pic>
      <p:pic>
        <p:nvPicPr>
          <p:cNvPr id="8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780928"/>
            <a:ext cx="989312" cy="662771"/>
          </a:xfrm>
          <a:prstGeom prst="rect">
            <a:avLst/>
          </a:prstGeom>
          <a:noFill/>
        </p:spPr>
      </p:pic>
      <p:pic>
        <p:nvPicPr>
          <p:cNvPr id="9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836712"/>
            <a:ext cx="989312" cy="662771"/>
          </a:xfrm>
          <a:prstGeom prst="rect">
            <a:avLst/>
          </a:prstGeom>
          <a:noFill/>
        </p:spPr>
      </p:pic>
      <p:pic>
        <p:nvPicPr>
          <p:cNvPr id="10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989312" cy="662771"/>
          </a:xfrm>
          <a:prstGeom prst="rect">
            <a:avLst/>
          </a:prstGeom>
          <a:noFill/>
        </p:spPr>
      </p:pic>
      <p:pic>
        <p:nvPicPr>
          <p:cNvPr id="11" name="Picture 4" descr="https://anvilgod.com/wiki/images/4/47/Cloud_image_%28Transformice%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924944"/>
            <a:ext cx="989312" cy="66277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411760" y="908720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cs typeface="Times New Roman" pitchFamily="18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11760" y="19168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cs typeface="Times New Roman" pitchFamily="18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11760" y="285293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7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0112" y="90872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8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80112" y="1916832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6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508104" y="2996952"/>
            <a:ext cx="5501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avatars.mds.yandex.net/get-pdb/1889030/18bd4fec-c56e-4e18-b10b-7c7b18e320a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567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3356992"/>
            <a:ext cx="6048672" cy="156966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uchebnik.mos.ru/system/atomic_objects/files/002/561/902/original/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7857" cy="6858000"/>
          </a:xfrm>
          <a:prstGeom prst="rect">
            <a:avLst/>
          </a:prstGeom>
          <a:noFill/>
        </p:spPr>
      </p:pic>
      <p:sp>
        <p:nvSpPr>
          <p:cNvPr id="3" name="Овальная выноска 2"/>
          <p:cNvSpPr/>
          <p:nvPr/>
        </p:nvSpPr>
        <p:spPr>
          <a:xfrm>
            <a:off x="1835696" y="1196752"/>
            <a:ext cx="5328592" cy="3672408"/>
          </a:xfrm>
          <a:prstGeom prst="wedgeEllipse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Помоги котёнку перебраться через речку! Нажми на число, которое является решением примера и он сможет прыгнуть на соседний камень.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7544" y="2276872"/>
              <a:ext cx="1433914" cy="1324249"/>
            </a:xfrm>
            <a:prstGeom prst="rect">
              <a:avLst/>
            </a:prstGeom>
            <a:noFill/>
          </p:spPr>
        </p:pic>
        <p:sp>
          <p:nvSpPr>
            <p:cNvPr id="6" name="Овальная выноска 5"/>
            <p:cNvSpPr/>
            <p:nvPr/>
          </p:nvSpPr>
          <p:spPr>
            <a:xfrm>
              <a:off x="1547664" y="332656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13-8</a:t>
              </a:r>
            </a:p>
          </p:txBody>
        </p:sp>
        <p:sp>
          <p:nvSpPr>
            <p:cNvPr id="7" name="Скругленный прямоугольник 6">
              <a:hlinkClick r:id="rId4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8" name="Скругленный прямоугольник 7">
              <a:hlinkClick r:id="rId5" action="ppaction://hlinksldjump"/>
            </p:cNvPr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9" name="Скругленный прямоугольник 8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10" name="Скругленный прямоугольник 9">
              <a:hlinkClick r:id="rId7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544" y="2276872"/>
              <a:ext cx="1433914" cy="1324249"/>
            </a:xfrm>
            <a:prstGeom prst="rect">
              <a:avLst/>
            </a:prstGeom>
            <a:noFill/>
          </p:spPr>
        </p:pic>
        <p:sp>
          <p:nvSpPr>
            <p:cNvPr id="5" name="Овальная выноска 4"/>
            <p:cNvSpPr/>
            <p:nvPr/>
          </p:nvSpPr>
          <p:spPr>
            <a:xfrm>
              <a:off x="1547664" y="332656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9" name="Скругленный прямоугольник 8">
              <a:hlinkClick r:id="rId7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544" y="2276872"/>
              <a:ext cx="1433914" cy="1324249"/>
            </a:xfrm>
            <a:prstGeom prst="rect">
              <a:avLst/>
            </a:prstGeom>
            <a:noFill/>
          </p:spPr>
        </p:pic>
        <p:sp>
          <p:nvSpPr>
            <p:cNvPr id="5" name="Овальная выноска 4"/>
            <p:cNvSpPr/>
            <p:nvPr/>
          </p:nvSpPr>
          <p:spPr>
            <a:xfrm>
              <a:off x="1547664" y="332656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9" name="Скругленный прямоугольник 8">
              <a:hlinkClick r:id="rId7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7544" y="2276872"/>
              <a:ext cx="1433914" cy="1324249"/>
            </a:xfrm>
            <a:prstGeom prst="rect">
              <a:avLst/>
            </a:prstGeom>
            <a:noFill/>
          </p:spPr>
        </p:pic>
        <p:sp>
          <p:nvSpPr>
            <p:cNvPr id="5" name="Овальная выноска 4"/>
            <p:cNvSpPr/>
            <p:nvPr/>
          </p:nvSpPr>
          <p:spPr>
            <a:xfrm>
              <a:off x="1547664" y="332656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Попробуй еще раз</a:t>
              </a:r>
            </a:p>
          </p:txBody>
        </p:sp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21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8" name="Скругленный прямоугольник 7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9" name="Скругленный прямоугольник 8">
              <a:hlinkClick r:id="rId7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3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4" name="Picture 18" descr="https://s8.hostingkartinok.com/uploads/images/2019/02/e0cb8bcbeca337861eba75af94e5ea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2420888"/>
              <a:ext cx="1433914" cy="1324249"/>
            </a:xfrm>
            <a:prstGeom prst="rect">
              <a:avLst/>
            </a:prstGeom>
            <a:noFill/>
          </p:spPr>
        </p:pic>
        <p:pic>
          <p:nvPicPr>
            <p:cNvPr id="5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3068960"/>
              <a:ext cx="1037109" cy="6728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0" y="0"/>
            <a:ext cx="9252520" cy="6858000"/>
            <a:chOff x="0" y="0"/>
            <a:chExt cx="9252520" cy="6858000"/>
          </a:xfrm>
        </p:grpSpPr>
        <p:pic>
          <p:nvPicPr>
            <p:cNvPr id="16386" name="Picture 2" descr="https://ds05.infourok.ru/uploads/ex/0a76/0000f4d5-5ee8e072/1/img7.jpg"/>
            <p:cNvPicPr>
              <a:picLocks noChangeAspect="1" noChangeArrowheads="1"/>
            </p:cNvPicPr>
            <p:nvPr/>
          </p:nvPicPr>
          <p:blipFill>
            <a:blip r:embed="rId2" cstate="print"/>
            <a:srcRect r="772" b="1998"/>
            <a:stretch>
              <a:fillRect/>
            </a:stretch>
          </p:blipFill>
          <p:spPr bwMode="auto">
            <a:xfrm>
              <a:off x="0" y="0"/>
              <a:ext cx="9252520" cy="6858000"/>
            </a:xfrm>
            <a:prstGeom prst="rect">
              <a:avLst/>
            </a:prstGeom>
            <a:noFill/>
          </p:spPr>
        </p:pic>
        <p:pic>
          <p:nvPicPr>
            <p:cNvPr id="16402" name="Picture 18" descr="https://s8.hostingkartinok.com/uploads/images/2019/02/e0cb8bcbeca337861eba75af94e5ea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2420888"/>
              <a:ext cx="1433914" cy="1324249"/>
            </a:xfrm>
            <a:prstGeom prst="rect">
              <a:avLst/>
            </a:prstGeom>
            <a:noFill/>
          </p:spPr>
        </p:pic>
        <p:pic>
          <p:nvPicPr>
            <p:cNvPr id="16406" name="Picture 22" descr="https://img.pngio.com/rock-clipart-png-rock-clipart-no-background-transparent-rock-clipart-transparent-2400_1557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91880" y="3068960"/>
              <a:ext cx="1037109" cy="672824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Овальная выноска 12"/>
            <p:cNvSpPr/>
            <p:nvPr/>
          </p:nvSpPr>
          <p:spPr>
            <a:xfrm>
              <a:off x="2339752" y="260648"/>
              <a:ext cx="2304256" cy="1872208"/>
            </a:xfrm>
            <a:prstGeom prst="wedgeEllipseCallo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7*2 =</a:t>
              </a:r>
            </a:p>
          </p:txBody>
        </p:sp>
        <p:sp>
          <p:nvSpPr>
            <p:cNvPr id="6" name="Скругленный прямоугольник 5">
              <a:hlinkClick r:id="rId5" action="ppaction://hlinksldjump"/>
            </p:cNvPr>
            <p:cNvSpPr/>
            <p:nvPr/>
          </p:nvSpPr>
          <p:spPr>
            <a:xfrm>
              <a:off x="3707904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14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076056" y="4293096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9" name="Скругленный прямоугольник 8">
              <a:hlinkClick r:id="rId6" action="ppaction://hlinksldjump"/>
            </p:cNvPr>
            <p:cNvSpPr/>
            <p:nvPr/>
          </p:nvSpPr>
          <p:spPr>
            <a:xfrm>
              <a:off x="3707904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10" name="Скругленный прямоугольник 9">
              <a:hlinkClick r:id="rId7" action="ppaction://hlinksldjump"/>
            </p:cNvPr>
            <p:cNvSpPr/>
            <p:nvPr/>
          </p:nvSpPr>
          <p:spPr>
            <a:xfrm>
              <a:off x="5076056" y="5085184"/>
              <a:ext cx="1224136" cy="72008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9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196</Words>
  <Application>Microsoft Office PowerPoint</Application>
  <PresentationFormat>Экран (4:3)</PresentationFormat>
  <Paragraphs>106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Тема Office</vt:lpstr>
      <vt:lpstr>Устный счет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Алексей</dc:creator>
  <cp:lastModifiedBy>Семён Семёнов</cp:lastModifiedBy>
  <cp:revision>21</cp:revision>
  <dcterms:created xsi:type="dcterms:W3CDTF">2020-11-04T14:10:32Z</dcterms:created>
  <dcterms:modified xsi:type="dcterms:W3CDTF">2022-12-05T22:21:10Z</dcterms:modified>
</cp:coreProperties>
</file>