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"/>
  </p:notesMasterIdLst>
  <p:sldIdLst>
    <p:sldId id="357" r:id="rId2"/>
    <p:sldId id="3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CCCC00"/>
    <a:srgbClr val="009999"/>
    <a:srgbClr val="FF99FF"/>
    <a:srgbClr val="83490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5" autoAdjust="0"/>
    <p:restoredTop sz="94716" autoAdjust="0"/>
  </p:normalViewPr>
  <p:slideViewPr>
    <p:cSldViewPr>
      <p:cViewPr>
        <p:scale>
          <a:sx n="100" d="100"/>
          <a:sy n="100" d="100"/>
        </p:scale>
        <p:origin x="-936" y="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48BF0-01D2-4F2D-BBC4-9C1133CA32C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B2CEA-B4E6-44FC-A455-976D93D371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842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57148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ИНТЕРАКТИВНОЕ ВЗАИМОДЕЙСТВИЕ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СОТРУДНИЧЕСТВА ДОО И СЕМЬИ</a:t>
            </a:r>
            <a:endParaRPr lang="ru-RU" sz="20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690000"/>
            <a:ext cx="3168000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571480"/>
            <a:ext cx="3168000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571480"/>
            <a:ext cx="31680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643314"/>
            <a:ext cx="316800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ИНТЕРАКТИВНОЕ ВЗАИМОДЕЙСТВИЕ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СОТРУДНИЧЕСТВА ДОО И СЕМЬИ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928670"/>
            <a:ext cx="19980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928670"/>
            <a:ext cx="2340000" cy="31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928670"/>
            <a:ext cx="1785950" cy="32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 b="14284"/>
          <a:stretch>
            <a:fillRect/>
          </a:stretch>
        </p:blipFill>
        <p:spPr bwMode="auto">
          <a:xfrm>
            <a:off x="285720" y="4000504"/>
            <a:ext cx="28336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928670"/>
            <a:ext cx="2448000" cy="3264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74" y="3714752"/>
            <a:ext cx="1476000" cy="269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 t="6314" r="3191" b="11609"/>
          <a:stretch>
            <a:fillRect/>
          </a:stretch>
        </p:blipFill>
        <p:spPr bwMode="auto">
          <a:xfrm>
            <a:off x="4071934" y="3714752"/>
            <a:ext cx="2484008" cy="27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0800000" flipV="1">
            <a:off x="6500825" y="3714752"/>
            <a:ext cx="2380501" cy="276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ИНТЕРАКТИВНОЕ ВЗАИМОДЕЙСТВИЕ  СОТРУДНИЧЕСТВА ДОО И СЕМЬИ</vt:lpstr>
      <vt:lpstr>ИНТЕРАКТИВНОЕ ВЗАИМОДЕЙСТВИЕ  СОТРУДНИЧЕСТВА ДОО И СЕМЬИ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С. Худякова</dc:creator>
  <cp:lastModifiedBy>Светлана</cp:lastModifiedBy>
  <cp:revision>397</cp:revision>
  <dcterms:created xsi:type="dcterms:W3CDTF">2018-04-23T09:49:04Z</dcterms:created>
  <dcterms:modified xsi:type="dcterms:W3CDTF">2022-12-06T16:18:40Z</dcterms:modified>
</cp:coreProperties>
</file>