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6"/>
  </p:notesMasterIdLst>
  <p:sldIdLst>
    <p:sldId id="353" r:id="rId2"/>
    <p:sldId id="354" r:id="rId3"/>
    <p:sldId id="362" r:id="rId4"/>
    <p:sldId id="32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CCCC00"/>
    <a:srgbClr val="009999"/>
    <a:srgbClr val="FF99FF"/>
    <a:srgbClr val="83490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5" autoAdjust="0"/>
    <p:restoredTop sz="94716" autoAdjust="0"/>
  </p:normalViewPr>
  <p:slideViewPr>
    <p:cSldViewPr>
      <p:cViewPr>
        <p:scale>
          <a:sx n="100" d="100"/>
          <a:sy n="100" d="100"/>
        </p:scale>
        <p:origin x="-936" y="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48BF0-01D2-4F2D-BBC4-9C1133CA32C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B2CEA-B4E6-44FC-A455-976D93D371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842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 descr="D:\Мамина папка\ДОКУМЕНТЫ_УДАЛЕНКА\ГРАНТЫ\ГРАНТ 1\Фото грант\УЫЫЫ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714375"/>
            <a:ext cx="1714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3" descr="D:\Мамина папка\ДОКУМЕНТЫ_УДАЛЕНКА\ГРАНТЫ\ГРАНТ 1\Фото грант\IMG-fb4ba64b6113ff932c44851b1a2b4597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000125"/>
            <a:ext cx="17859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25" y="1357313"/>
            <a:ext cx="17637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D:\Мамина папка\ДОКУМЕНТЫ_УДАЛЕНКА\ГРАНТЫ\ГРАНТ 1\Фото грант\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88" y="1071563"/>
            <a:ext cx="17637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7" descr="D:\Мамина папка\ДОКУМЕНТЫ_УДАЛЕНКА\ГРАНТЫ\ГРАНТ 1\Фото грант\Scan.3jp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50" y="3571875"/>
            <a:ext cx="18573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8" descr="C:\Users\User\Desktop\КДС-КНР № 48-010-Василенко Михаил Иванович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9063" y="3714750"/>
            <a:ext cx="17287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9" descr="C:\Users\User\AppData\Local\Microsoft\Windows\INetCache\Content.Word\Излучинский ДСКВ_page-000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43563" y="3714750"/>
            <a:ext cx="178593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Рисунок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75" y="3286125"/>
            <a:ext cx="18573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Scan.jpg"/>
          <p:cNvPicPr/>
          <p:nvPr/>
        </p:nvPicPr>
        <p:blipFill rotWithShape="1">
          <a:blip r:embed="rId10"/>
          <a:srcRect l="1870" t="4875" r="2125" b="2901"/>
          <a:stretch/>
        </p:blipFill>
        <p:spPr>
          <a:xfrm>
            <a:off x="1857375" y="857250"/>
            <a:ext cx="1800225" cy="2357438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</p:pic>
      <p:pic>
        <p:nvPicPr>
          <p:cNvPr id="2060" name="Рисунок 13" descr="C:\Users\Admin\Desktop\АВГУСТОВКА 2018\дипломы детей\Студнева Н\28.03.18    Диплом 1 место Н. Студнева  Зимний калейдаскоп  Всероссийский конкурс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29500" y="4071938"/>
            <a:ext cx="1619250" cy="2357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785786" y="142852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РАБОТЫ ВЗАИМОДЕЙСТВИЯ СОТРУДНИЧЕСТА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ДОО И СЕМЬИ</a:t>
            </a:r>
            <a:endParaRPr lang="ru-RU" sz="20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Рисунок 14" descr="D:\Мамина папка\ДОКУМЕНТЫ_УДАЛЕНКА\ГРАНТЫ\ГРАНТ 1\Фото грант\Sc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3429000"/>
            <a:ext cx="15843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15" descr="C:\Users\User\AppData\Local\Microsoft\Windows\INetCache\Content.Word\рождественский верте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857250"/>
            <a:ext cx="1585913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 descr="Излучинский ДСКВ_page-00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3214688"/>
            <a:ext cx="17780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17" descr="C:\Users\User\Desktop\КДС-КНР № 48-010-Василенко Михаил Иванович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3" y="857250"/>
            <a:ext cx="161925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18" descr="C:\Users\Admin\Desktop\АВГУСТОВКА 2018\дипломы детей\Сафонова Е\лиза масленицв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857250"/>
            <a:ext cx="1498600" cy="21971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080" name="Рисунок 19" descr="C:\Users\User\AppData\Local\Microsoft\Windows\INetCache\Content.Word\Семья Тиховых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5" y="3429000"/>
            <a:ext cx="16557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Рисунок 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813" y="3357563"/>
            <a:ext cx="178435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3" descr="Излучинский ДСКВ_page-0006"/>
          <p:cNvPicPr>
            <a:picLocks noChangeAspect="1" noChangeArrowheads="1"/>
          </p:cNvPicPr>
          <p:nvPr/>
        </p:nvPicPr>
        <p:blipFill>
          <a:blip r:embed="rId9"/>
          <a:srcRect l="7835" t="5511" r="5968" b="3537"/>
          <a:stretch>
            <a:fillRect/>
          </a:stretch>
        </p:blipFill>
        <p:spPr bwMode="auto">
          <a:xfrm>
            <a:off x="3786188" y="857232"/>
            <a:ext cx="1512887" cy="226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Рисунок 22" descr="C:\Users\User\AppData\Local\Microsoft\Windows\INetCache\Content.Word\Квест  Ускова Воспитатель Ковальчук Н.Н. (2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0875" y="857250"/>
            <a:ext cx="16430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Рисунок 2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72125" y="3429000"/>
            <a:ext cx="1571625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14282" y="1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РАБОТЫ ВЗАИМОДЕЙСТВИЯ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СОТРУДНИЧЕСТВА ДОО И СЕМЬИ</a:t>
            </a:r>
            <a:endParaRPr lang="ru-RU" sz="20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помнить, что семья и детский сад - два воспитательных феномена, каждый из которых по-своему передает ребенку социальный опыт, и только в сочетании друг с другом они создают оптимальные условия для вхождения маленького человека в большой мир.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dmin\Desktop\фото 2 0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3600996" cy="2700624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P_20161227_1545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801110" cy="2700624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711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814455"/>
            <a:ext cx="8929718" cy="9583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285720" y="5786454"/>
            <a:ext cx="8715436" cy="571504"/>
          </a:xfrm>
        </p:spPr>
        <p:txBody>
          <a:bodyPr>
            <a:normAutofit fontScale="25000" lnSpcReduction="20000"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Аюпова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Нурия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Фрильевна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высшей категории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142976" y="214290"/>
            <a:ext cx="8001024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дошкольное образовательное учреждение «</a:t>
            </a:r>
            <a:r>
              <a:rPr kumimoji="0" lang="ru-RU" b="1" i="0" u="none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Излучинский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комбинированного вида «Сказка»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87" t="8818" r="6798" b="30770"/>
          <a:stretch/>
        </p:blipFill>
        <p:spPr bwMode="auto">
          <a:xfrm>
            <a:off x="142844" y="214289"/>
            <a:ext cx="1143008" cy="1123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IMG_66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724636" cy="3816424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725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74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  БЛАГОДАРЮ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С. Худякова</dc:creator>
  <cp:lastModifiedBy>Светлана</cp:lastModifiedBy>
  <cp:revision>393</cp:revision>
  <dcterms:created xsi:type="dcterms:W3CDTF">2018-04-23T09:49:04Z</dcterms:created>
  <dcterms:modified xsi:type="dcterms:W3CDTF">2022-12-06T16:21:38Z</dcterms:modified>
</cp:coreProperties>
</file>