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sldIdLst>
    <p:sldId id="256" r:id="rId2"/>
    <p:sldId id="258" r:id="rId3"/>
    <p:sldId id="257" r:id="rId4"/>
    <p:sldId id="259" r:id="rId5"/>
    <p:sldId id="260" r:id="rId6"/>
    <p:sldId id="262" r:id="rId7"/>
    <p:sldId id="261" r:id="rId8"/>
    <p:sldId id="263" r:id="rId9"/>
  </p:sldIdLst>
  <p:sldSz cx="12192000" cy="6858000"/>
  <p:notesSz cx="6858000" cy="9144000"/>
  <p:custShowLst>
    <p:custShow name="Произвольный показ 1" id="0">
      <p:sldLst>
        <p:sld r:id="rId2"/>
        <p:sld r:id="rId3"/>
        <p:sld r:id="rId4"/>
        <p:sld r:id="rId5"/>
        <p:sld r:id="rId6"/>
        <p:sld r:id="rId7"/>
        <p:sld r:id="rId8"/>
        <p:sld r:id="rId9"/>
      </p:sldLst>
    </p:custShow>
  </p:custShow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1" d="100"/>
          <a:sy n="61" d="100"/>
        </p:scale>
        <p:origin x="78" y="3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smtClean="0"/>
              <a:t>12/6/2022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83717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65447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615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488367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70118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12/6/2022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86539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12/6/2022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0341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4293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38535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513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604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63701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12/6/2022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55384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12/6/2022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22158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12/6/2022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70832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370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34903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12/6/2022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357916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>
            <a:outerShdw blurRad="177800" dist="38100" dir="2700000" algn="tl">
              <a:srgbClr val="000000">
                <a:alpha val="24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tx1">
                    <a:lumMod val="95000"/>
                  </a:schemeClr>
                </a:solidFill>
              </a:rPr>
              <a:t>закаливание в детском саду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5077" y="3148149"/>
            <a:ext cx="4473956" cy="2783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285335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br>
              <a:rPr lang="ru-RU" sz="2800" dirty="0">
                <a:solidFill>
                  <a:schemeClr val="bg1"/>
                </a:solidFill>
              </a:rPr>
            </a:br>
            <a:r>
              <a:rPr lang="ru-RU" sz="2800" dirty="0">
                <a:solidFill>
                  <a:schemeClr val="bg1"/>
                </a:solidFill>
              </a:rPr>
              <a:t>Закаливающие процедуры </a:t>
            </a:r>
            <a:r>
              <a:rPr lang="ru-RU" sz="2400" dirty="0">
                <a:solidFill>
                  <a:schemeClr val="bg1"/>
                </a:solidFill>
              </a:rPr>
              <a:t>тренируют защитные силы организма, повышают его устойчивость к неблагоприятным воздействиям внешней среды, особенно к холоду, потому, что охлаждение – наиболее частая причина развития простудных заболеваний, осложнений и усугубления тяжести других болезней ребенка. Закаливание тренирует процессы терморегуляции, благодаря чему обеспечивается сохранение теплового баланса организма.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36725" y="3646715"/>
            <a:ext cx="4248693" cy="2832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046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86693" y="244021"/>
            <a:ext cx="9906000" cy="1477961"/>
          </a:xfrm>
        </p:spPr>
        <p:txBody>
          <a:bodyPr/>
          <a:lstStyle/>
          <a:p>
            <a:r>
              <a:rPr lang="ru-RU" b="1" dirty="0">
                <a:solidFill>
                  <a:schemeClr val="bg1"/>
                </a:solidFill>
              </a:rPr>
              <a:t>СРЕДСТВА закаливания в детском саду</a:t>
            </a:r>
          </a:p>
        </p:txBody>
      </p:sp>
      <p:pic>
        <p:nvPicPr>
          <p:cNvPr id="11" name="Объект 10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480" y="3583440"/>
            <a:ext cx="3808714" cy="2717800"/>
          </a:xfrm>
        </p:spPr>
      </p:pic>
      <p:sp>
        <p:nvSpPr>
          <p:cNvPr id="7" name="Овал 6"/>
          <p:cNvSpPr/>
          <p:nvPr/>
        </p:nvSpPr>
        <p:spPr>
          <a:xfrm>
            <a:off x="1412541" y="1848528"/>
            <a:ext cx="2385561" cy="147342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/>
              <a:t>СОЛНЦЕ</a:t>
            </a:r>
          </a:p>
        </p:txBody>
      </p:sp>
      <p:sp>
        <p:nvSpPr>
          <p:cNvPr id="8" name="Овал 7"/>
          <p:cNvSpPr/>
          <p:nvPr/>
        </p:nvSpPr>
        <p:spPr>
          <a:xfrm>
            <a:off x="4865921" y="2323435"/>
            <a:ext cx="2368143" cy="1499924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ВОДА</a:t>
            </a:r>
          </a:p>
          <a:p>
            <a:pPr algn="ctr"/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8295929" y="1831367"/>
            <a:ext cx="2338252" cy="1598254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ВОЗДУХ</a:t>
            </a:r>
          </a:p>
          <a:p>
            <a:pPr algn="ctr"/>
            <a:endParaRPr lang="ru-RU" dirty="0"/>
          </a:p>
        </p:txBody>
      </p:sp>
      <p:pic>
        <p:nvPicPr>
          <p:cNvPr id="1026" name="Рисунок 2" descr="http://referad.ru/foneticheskie-rasskazi-s-kartinkami-zvuki-3-ze-c/5610_html_m3f76d65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73275" y="4062548"/>
            <a:ext cx="3494455" cy="25569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8811" y="3760795"/>
            <a:ext cx="3150787" cy="2363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229117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670560"/>
          </a:xfrm>
        </p:spPr>
        <p:txBody>
          <a:bodyPr/>
          <a:lstStyle/>
          <a:p>
            <a:r>
              <a:rPr lang="ru-RU" b="1" dirty="0">
                <a:solidFill>
                  <a:schemeClr val="bg1">
                    <a:lumMod val="85000"/>
                    <a:lumOff val="15000"/>
                  </a:schemeClr>
                </a:solidFill>
              </a:rPr>
              <a:t>ЗАКАЛИВАНИЕ ВОЗДУХОМ</a:t>
            </a:r>
            <a:endParaRPr lang="ru-RU" dirty="0">
              <a:solidFill>
                <a:schemeClr val="bg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413" y="1280160"/>
            <a:ext cx="5934508" cy="5055326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  <a:p>
            <a:r>
              <a:rPr lang="ru-RU" dirty="0"/>
              <a:t> </a:t>
            </a:r>
            <a:r>
              <a:rPr lang="ru-RU" sz="6400" dirty="0">
                <a:solidFill>
                  <a:schemeClr val="bg1"/>
                </a:solidFill>
              </a:rPr>
              <a:t>Закаливание воздухом – это не только специальные процедуры, но и ежедневная влажная уборка и многократное проветривание помещения, поддерживание в нем оптимальной температуры воздуха – 20°С; во время гимнастики и подвижных игр она может быть ниже – 16°С.</a:t>
            </a:r>
          </a:p>
          <a:p>
            <a:r>
              <a:rPr lang="ru-RU" sz="6400" b="1" dirty="0">
                <a:solidFill>
                  <a:schemeClr val="bg1"/>
                </a:solidFill>
              </a:rPr>
              <a:t>Ребенок должен ежедневно гулять</a:t>
            </a:r>
            <a:r>
              <a:rPr lang="ru-RU" sz="6400" dirty="0">
                <a:solidFill>
                  <a:schemeClr val="bg1"/>
                </a:solidFill>
              </a:rPr>
              <a:t>. Даже в ненастную погоду и зимой быть на воздухе не менее 3,5-4 часов!</a:t>
            </a:r>
          </a:p>
          <a:p>
            <a:r>
              <a:rPr lang="ru-RU" sz="6400" dirty="0">
                <a:solidFill>
                  <a:schemeClr val="bg1"/>
                </a:solidFill>
              </a:rPr>
              <a:t>Закаливание свежим воздухом полезно всем детям, но особенно оно важно, если ребенок ослаблен. В то же время известно, что многие родители ошибочно считают необходимым всячески оберегать от «дуновения воздуха» слабого, часто болеющего ребенка. Нередко забота о нем сводится к тому, что его как можно теплее одевают, кутают. В такой одежде ребенку жарко, она затрудняет его движения, и в результате – очередная простуда.</a:t>
            </a:r>
          </a:p>
          <a:p>
            <a:r>
              <a:rPr lang="ru-RU" sz="80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Свежий воздух – замечательное средство закаливания детского организма!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87785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696686"/>
          </a:xfrm>
        </p:spPr>
        <p:txBody>
          <a:bodyPr/>
          <a:lstStyle/>
          <a:p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</a:rPr>
              <a:t>Закаливание водой</a:t>
            </a:r>
          </a:p>
        </p:txBody>
      </p:sp>
      <p:pic>
        <p:nvPicPr>
          <p:cNvPr id="11" name="Рисунок 10"/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63156" y="766355"/>
            <a:ext cx="3666690" cy="5181599"/>
          </a:xfrm>
          <a:prstGeom prst="round2DiagRect">
            <a:avLst>
              <a:gd name="adj1" fmla="val 21283"/>
              <a:gd name="adj2" fmla="val 0"/>
            </a:avLst>
          </a:prstGeo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410" y="1306286"/>
            <a:ext cx="5934511" cy="4484914"/>
          </a:xfrm>
        </p:spPr>
        <p:txBody>
          <a:bodyPr>
            <a:normAutofit fontScale="92500" lnSpcReduction="20000"/>
          </a:bodyPr>
          <a:lstStyle/>
          <a:p>
            <a:pPr fontAlgn="base"/>
            <a:r>
              <a:rPr lang="ru-RU" sz="18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Закаливание водой детей дошкольного возраста проводится в виде:</a:t>
            </a:r>
          </a:p>
          <a:p>
            <a:pPr fontAlgn="base"/>
            <a:r>
              <a:rPr lang="ru-RU" sz="18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— умывания лица, шеи, верха груди, рук до локтей,</a:t>
            </a:r>
          </a:p>
          <a:p>
            <a:pPr fontAlgn="base"/>
            <a:r>
              <a:rPr lang="ru-RU" sz="18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— ножные ванны с постепенным понижением температуры воды,</a:t>
            </a:r>
          </a:p>
          <a:p>
            <a:pPr fontAlgn="base"/>
            <a:r>
              <a:rPr lang="ru-RU" sz="18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— контрастные ножные ванны,</a:t>
            </a:r>
          </a:p>
          <a:p>
            <a:pPr fontAlgn="base"/>
            <a:r>
              <a:rPr lang="ru-RU" sz="18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— обтирание,</a:t>
            </a:r>
          </a:p>
          <a:p>
            <a:pPr fontAlgn="base"/>
            <a:r>
              <a:rPr lang="ru-RU" sz="18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— душ,</a:t>
            </a:r>
          </a:p>
          <a:p>
            <a:pPr fontAlgn="base"/>
            <a:r>
              <a:rPr lang="ru-RU" sz="18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— купание в открытом водоеме.</a:t>
            </a:r>
          </a:p>
          <a:p>
            <a:pPr fontAlgn="base"/>
            <a:r>
              <a:rPr lang="ru-RU" sz="18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Водные закаливающие процедуры нужно проводить ежедневно в любую погоду круглый год. Температура воды летом для каждого вида закаливания должна быть на 1-2 градуса ниже, чем зимой.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5550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151367"/>
          </a:xfrm>
        </p:spPr>
        <p:txBody>
          <a:bodyPr/>
          <a:lstStyle/>
          <a:p>
            <a:r>
              <a:rPr lang="ru-RU" dirty="0">
                <a:solidFill>
                  <a:srgbClr val="FFFFFF"/>
                </a:solidFill>
              </a:rPr>
              <a:t>Способы закаливания в детском саду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br>
              <a:rPr lang="ru-RU" dirty="0"/>
            </a:br>
            <a:r>
              <a:rPr lang="ru-RU" sz="20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        - оздоровительные прогулки; </a:t>
            </a:r>
            <a:br>
              <a:rPr lang="ru-RU" sz="2000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20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        - умывание прохладной водой; </a:t>
            </a:r>
            <a:br>
              <a:rPr lang="ru-RU" sz="2000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20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        - воздушные ванны: </a:t>
            </a:r>
            <a:br>
              <a:rPr lang="ru-RU" sz="2000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20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 	а) гимнастика после сна (с элементами дыхательной гимнастики); </a:t>
            </a:r>
            <a:br>
              <a:rPr lang="ru-RU" sz="2000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20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 	б) дорожка здоровья; </a:t>
            </a:r>
            <a:br>
              <a:rPr lang="ru-RU" sz="2000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20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 	в) облегченная одежда; </a:t>
            </a:r>
            <a:br>
              <a:rPr lang="ru-RU" sz="2000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20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 	г) сон с открытой фрамугой. </a:t>
            </a:r>
            <a:br>
              <a:rPr lang="ru-RU" sz="2000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endParaRPr lang="ru-RU" sz="20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40880" y="496388"/>
            <a:ext cx="4598126" cy="248194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75921" y="3466850"/>
            <a:ext cx="4598126" cy="2564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6563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971006"/>
          </a:xfrm>
        </p:spPr>
        <p:txBody>
          <a:bodyPr/>
          <a:lstStyle/>
          <a:p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</a:rPr>
              <a:t>Принципы закаливания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1141410" y="1580607"/>
            <a:ext cx="9904459" cy="4210592"/>
          </a:xfrm>
        </p:spPr>
        <p:txBody>
          <a:bodyPr>
            <a:normAutofit lnSpcReduction="10000"/>
          </a:bodyPr>
          <a:lstStyle/>
          <a:p>
            <a:endParaRPr lang="ru-RU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6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Постепенность закаливающих процедур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6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Систематичность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6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Последовательность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6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Комплексность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6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Учет индивидуальных особенностей ребенка</a:t>
            </a:r>
          </a:p>
        </p:txBody>
      </p:sp>
    </p:spTree>
    <p:extLst>
      <p:ext uri="{BB962C8B-B14F-4D97-AF65-F5344CB8AC3E}">
        <p14:creationId xmlns:p14="http://schemas.microsoft.com/office/powerpoint/2010/main" val="4242582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3" y="618517"/>
            <a:ext cx="9905998" cy="5638591"/>
          </a:xfrm>
        </p:spPr>
        <p:txBody>
          <a:bodyPr>
            <a:normAutofit/>
          </a:bodyPr>
          <a:lstStyle/>
          <a:p>
            <a:pPr algn="ctr"/>
            <a:r>
              <a:rPr lang="ru-RU" sz="66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162162440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Синий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Контур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онтур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88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82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97ECCC31-8429-4523-BE8D-8F09B7A4D4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TM04033919[[fn=Контур]]</Template>
  <TotalTime>127</TotalTime>
  <Words>378</Words>
  <Application>Microsoft Office PowerPoint</Application>
  <PresentationFormat>Широкоэкранный</PresentationFormat>
  <Paragraphs>31</Paragraphs>
  <Slides>8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  <vt:variant>
        <vt:lpstr>Произвольные показы</vt:lpstr>
      </vt:variant>
      <vt:variant>
        <vt:i4>1</vt:i4>
      </vt:variant>
    </vt:vector>
  </HeadingPairs>
  <TitlesOfParts>
    <vt:vector size="12" baseType="lpstr">
      <vt:lpstr>Arial</vt:lpstr>
      <vt:lpstr>Tw Cen MT</vt:lpstr>
      <vt:lpstr>Контур</vt:lpstr>
      <vt:lpstr>закаливание в детском саду</vt:lpstr>
      <vt:lpstr> Закаливающие процедуры тренируют защитные силы организма, повышают его устойчивость к неблагоприятным воздействиям внешней среды, особенно к холоду, потому, что охлаждение – наиболее частая причина развития простудных заболеваний, осложнений и усугубления тяжести других болезней ребенка. Закаливание тренирует процессы терморегуляции, благодаря чему обеспечивается сохранение теплового баланса организма. </vt:lpstr>
      <vt:lpstr>СРЕДСТВА закаливания в детском саду</vt:lpstr>
      <vt:lpstr>ЗАКАЛИВАНИЕ ВОЗДУХОМ</vt:lpstr>
      <vt:lpstr>Закаливание водой</vt:lpstr>
      <vt:lpstr>Способы закаливания в детском саду</vt:lpstr>
      <vt:lpstr>Принципы закаливания</vt:lpstr>
      <vt:lpstr>Спасибо за внимание!</vt:lpstr>
      <vt:lpstr>Произвольный показ 1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Виды закаливания в детском саду</dc:title>
  <dc:creator>Таня</dc:creator>
  <cp:lastModifiedBy>Таня</cp:lastModifiedBy>
  <cp:revision>13</cp:revision>
  <dcterms:created xsi:type="dcterms:W3CDTF">2018-05-21T16:26:39Z</dcterms:created>
  <dcterms:modified xsi:type="dcterms:W3CDTF">2022-12-06T20:46:27Z</dcterms:modified>
</cp:coreProperties>
</file>