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3" r:id="rId4"/>
    <p:sldId id="262" r:id="rId5"/>
    <p:sldId id="261" r:id="rId6"/>
    <p:sldId id="264" r:id="rId7"/>
    <p:sldId id="260" r:id="rId8"/>
    <p:sldId id="258" r:id="rId9"/>
    <p:sldId id="270" r:id="rId10"/>
    <p:sldId id="265" r:id="rId11"/>
    <p:sldId id="271" r:id="rId12"/>
    <p:sldId id="267" r:id="rId13"/>
    <p:sldId id="268" r:id="rId14"/>
    <p:sldId id="272" r:id="rId15"/>
    <p:sldId id="269" r:id="rId16"/>
    <p:sldId id="273" r:id="rId17"/>
    <p:sldId id="274" r:id="rId18"/>
    <p:sldId id="275" r:id="rId19"/>
    <p:sldId id="279" r:id="rId20"/>
    <p:sldId id="276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1EA39-63E8-4D71-BC65-9473E0A1B205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1B9DD-45DD-4C37-9873-56E51405A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1B9DD-45DD-4C37-9873-56E51405A66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астасия\Desktop\Обои к презентации\1612806118_93-p-abstraktnii-fon-svetlii-goluboi-dlya-preze-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43924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"Особенности структуры и содержания специальной индивидуальной программы развития (СИПР) обучающихся с ОВЗ"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09120"/>
            <a:ext cx="8460432" cy="23488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педагог дополнительного образования МБДОУ Новоспасский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№8 Черепанова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Александровна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1: Создание экспертной группы.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экспертной группы, участвующей в разработке и реализации СИПР: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класса,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учитель-дефектолог,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физкультуры,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музыки,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/ ассистент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специалисты,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или законные представители.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1: Создание экспертной группы.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492" y="1357630"/>
            <a:ext cx="7873016" cy="507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2: Сбор общих сведений о ребенке.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Осуществляется классным руководителем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Персональные данные о ребенке и членах его семьи (лицах ее заменяющих).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фамилия, имя, отчество ребенка,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 рождения,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фамилия, имя, отчество родителей (законных представителей) ребенка,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жительства (адрес),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контактные данные (дом.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телефон, адрес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эл.почты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 (класс / ступень) обучения ребенка в образовательной организации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Заключение ПМПК.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3. Оценка развития обучающегося на момент составления программы.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Составляется экспертной группой на основе результатов психолого-педагогического обследования ребенка в образовательной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организации в первые недели учебного года.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Беседа с родителями или законными представителями (история развития ребенка, оценка и отношение родителей к развитию и образованию ребенка и др.);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данные о состоянии здоровья, двигательном и сенсорном развитии ребенка;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Наблюдение за ребенком в ходе проведения уроков, занятий (индивидуальных и групповых), фиксация: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особенностей познавательных процессов: восприятий, внимания, памяти, мышления;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поведенческих и эмоциональных реакций ребенка;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речевых и коммуникативных возможностей;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3. Оценка развития обучающегося на момент составления программы.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73325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игровой деятельности,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базовых учебных действий,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предметно-практических действий,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навыков самообслуживания (степень самостоятельности при самообслуживании) ,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навыков бытовой и трудовой деятельности,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академических компетенций (математических представлений, представлений об окружающем мире, чтение, письмо и др.);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4. Оценка потребности в уходе и присмотре;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5. Выводы по итогам оценки: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приоритетные образовательные области, учебные предметы, коррекционные занятия для обучения и воспитания в образовательной организации, в условиях надомного обучения, другие выводы.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4. Определение содержания образования и составление индивидуального плана.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619268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 учетом выводов по результатам оценки (шаг 3) и обозначенных приоритетов параллельно заполняется разделы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СИПР - отбор содержания обучения и воспитания и составление индивидуального учебного плана.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Выбор актуальных для обучающегося учебных предметов и коррекционных курсов (из учебного плана АООП в ИУП);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Выбор планируемых (возможных) результатов и перенос их в СИПР по актуальным для ребенка предметам, коррекционным курсам и базовым учебным действиям;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Индивидуализация (обозначение субъективных шагов) выбранных планируемых результатов с учетом особенностей развития ребенка в СИПР (в текстовом формате);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Выбор и внесение с СИПР содержания (мероприятия, занятия) внеурочной деятельности;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Определение нагрузки (часов) на обучающегося в ИУП.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5. Интеграция результатов по программе нравственного развития и программе формирования экологической культуры, здорового и безопасного образа жизни.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Выбор возможных результатов из соответствующих программ, включенных в АООП образовательной организации.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Наполнение СИПР выбранными результатами в разделы по предметам, коррекционным курсам, внеурочной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6. Разработка плана реализации потребности обучающегося в уходе и присмотре.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Создание плана-графика реализации потребности в уходе и присмотре.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Перечень действий по уходу (во время приема пищи, одевания/раздевания, осуществления гигиенических процедур, при перемещении и др.), которые ребенок не может выполнить сам.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Перечень действий по присмотру, которые необходимы для обеспечения безопасности ребенка и окружающих.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Список необходимых материалов для обеспечения ухода.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7. Разработка программы сотрудничества с семьей.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Выявление запроса семьи на: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консультирование;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психологическую помощь;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семинарах, тренингах и др.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Организация регулярного обмена информацией о ребенке, о ходе реализации СИПР и результатах ее освоения;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Организация участия родителей во внеурочных мероприятиях;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Заключение договора о сотрудничестве,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8. Разработка перечня необходимых технических средств общего и индивидуального назначения, дидактических материалов.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оборудования, необходимого для создания условий эффективного обучения детей (кресла-коляски,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вертикализаторы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коммуникаторы, приспособления для управления электронными средствами, тренажеры, приспособления для фиксации и позиционирования и др.).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Подбор игрового, предметного, изобразительного и иного дидактического материала для обучения по учебным предметам и коррекционным курсам, включенным в СИПР.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СИПР-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Специальная индивидуальная программа развития, разработанная на основе адаптированной основной образовательной программы и нацелена на образование детей  с учетом их уровня  психофизического развития и индивидуальных образовательных потребностей.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9.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и оценка динамики обучения.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Экспертная группа оценивает освоение ребенком запланированных результатов, основной метод – наблюдение.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Текущая аттестация происходит по завершении темы или в конце полугодия в форме мониторинга достижения запланированных результатов по установленным критериям;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Промежуточная аттестация происходит в конце учебного года, ее результаты фиксируются в форме характеристики;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Итоговая аттестация происходит в конце последнего года обучения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индивидуальной специальной образовательной программы рассматривается как необходимое условие  получения образования  обучающимися с тяжелыми нарушениями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астасия\Desktop\Обои к презентации\1612806118_93-p-abstraktnii-fon-svetlii-goluboi-dlya-preze-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439248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992888" cy="5805264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реализации СИПР: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детей в жизнь общества через индивидуальное поэтапное и планомерное расширение жизненного опыта и повседневных социальных контактов,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достижение ребенком самостоятельности в доступных для него пределах  в решении повседневных жизненных задач.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разработке :СИПР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составляется на ограниченный период времени (полгода, один год), который определяется решением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образовательного учреждения.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разработке принимают участие все специалисты, работающие с ребенком в образовательной организации, при участии его родителей.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Положения разработки СИПР: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типологических и индивидуальных особенностей развития обучающихся с умеренной, тяжелой и глубокой умственной отсталостью (интеллектуальными нарушениями), тяжелыми множественными нарушениями развития; их особых образовательных потребностей;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образования  вне зависимости от тяжести нарушений  развития, вида образовательного учреждения;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 образовательной среды в соответствии с возможностями и потребностями обучающихся;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в содержание обучения специальных разделов, не присутствующих в АООП для обучающихся;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Положения разработки СИПР: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необходимость использование специальных методов, приёмов и средств обучения, обеспечивающих реализацию «обходных путей» обучения;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адекватность программы возможностям обучающегося с тяжелой и глубокой умственной отсталостью (интеллектуальными нарушениями),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другими тяжелыми первичными нарушениями, ее соответствие  запросам семьи и рекомендациям специалистов;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неоднородность состава данной группы детей; широкий диапазон возможностей освоения детьми АООП образовательных программ в различных условиях обучения;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иное соотношение «академического» и  компонента  «жизненной компетенции» в АООП для обучающихся;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Положения разработки СИПР: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направленность процесса обучения на формирование практических  умений и  навыков, способствующих  нормализации и улучшению  ежедневной жизни;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потенциальных возможностей обучающихся и «зоны ближайшего развития»;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сетевых форм взаимодействия  специалистов общего и специального образования;</a:t>
            </a:r>
          </a:p>
          <a:p>
            <a:pPr lvl="0" algn="just" font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родителей как участников образовательного процесса.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СИПР разрабатывается для: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828469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Обои к презентации\1614372548_26-p-fon-dlya-prezentatsii-neitralnii-svetlii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СИПР включает: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общие сведения о ребёнке;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характеристику, включающую оценку развития обучающегося на момент составления программы и определяющую приоритетные направления воспитания и обучения ребёнка;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индивидуальный учебный план;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содержание образования в условиях организации и семьи 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условия реализации потребности в уходе и присмотре 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перечень специалистов, участвующих в разработке и реализации СИПР;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перечень возможных задач, мероприятий и форм сотрудничества организации и семьи обучающегося;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перечень необходимых технических средств и дидактических материалов ;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средства мониторинга и оценки динамики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984</Words>
  <Application>Microsoft Office PowerPoint</Application>
  <PresentationFormat>Экран (4:3)</PresentationFormat>
  <Paragraphs>116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"Особенности структуры и содержания специальной индивидуальной программы развития (СИПР) обучающихся с ОВЗ" </vt:lpstr>
      <vt:lpstr>СИПР-</vt:lpstr>
      <vt:lpstr>Цель реализации СИПР:</vt:lpstr>
      <vt:lpstr>Требования к разработке :СИПР</vt:lpstr>
      <vt:lpstr>Положения разработки СИПР:</vt:lpstr>
      <vt:lpstr>Положения разработки СИПР:</vt:lpstr>
      <vt:lpstr>Положения разработки СИПР:</vt:lpstr>
      <vt:lpstr>СИПР разрабатывается для:</vt:lpstr>
      <vt:lpstr>Структура СИПР включает:</vt:lpstr>
      <vt:lpstr>Шаг 1: Создание экспертной группы.</vt:lpstr>
      <vt:lpstr>Шаг 1: Создание экспертной группы.</vt:lpstr>
      <vt:lpstr>Шаг 2: Сбор общих сведений о ребенке.</vt:lpstr>
      <vt:lpstr>Шаг 3. Оценка развития обучающегося на момент составления программы.</vt:lpstr>
      <vt:lpstr>Шаг 3. Оценка развития обучающегося на момент составления программы.</vt:lpstr>
      <vt:lpstr>Шаг 4. Определение содержания образования и составление индивидуального плана.</vt:lpstr>
      <vt:lpstr>Шаг 5. Интеграция результатов по программе нравственного развития и программе формирования экологической культуры, здорового и безопасного образа жизни.</vt:lpstr>
      <vt:lpstr>Шаг 6. Разработка плана реализации потребности обучающегося в уходе и присмотре.</vt:lpstr>
      <vt:lpstr>Шаг 7. Разработка программы сотрудничества с семьей.</vt:lpstr>
      <vt:lpstr>Шаг 8. Разработка перечня необходимых технических средств общего и индивидуального назначения, дидактических материалов.</vt:lpstr>
      <vt:lpstr>Шаг 9. Мониторинг и оценка динамики обучения. </vt:lpstr>
      <vt:lpstr>Вывод: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"Особенности структуры и содержания специальной индивидуальной программы развития (СИПР) обучающихся с ОВЗ" </dc:title>
  <dc:creator>Анастасия</dc:creator>
  <cp:lastModifiedBy>Анастасия</cp:lastModifiedBy>
  <cp:revision>16</cp:revision>
  <dcterms:created xsi:type="dcterms:W3CDTF">2022-10-12T10:22:38Z</dcterms:created>
  <dcterms:modified xsi:type="dcterms:W3CDTF">2022-12-07T16:50:01Z</dcterms:modified>
</cp:coreProperties>
</file>