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359" r:id="rId2"/>
    <p:sldId id="456" r:id="rId3"/>
    <p:sldId id="455" r:id="rId4"/>
    <p:sldId id="459" r:id="rId5"/>
    <p:sldId id="478" r:id="rId6"/>
    <p:sldId id="477" r:id="rId7"/>
    <p:sldId id="408" r:id="rId8"/>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93" autoAdjust="0"/>
    <p:restoredTop sz="94622" autoAdjust="0"/>
  </p:normalViewPr>
  <p:slideViewPr>
    <p:cSldViewPr>
      <p:cViewPr varScale="1">
        <p:scale>
          <a:sx n="112" d="100"/>
          <a:sy n="112" d="100"/>
        </p:scale>
        <p:origin x="-636" y="-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9AF68F-FF9C-4BFF-A634-0E48D5C4D894}" type="datetimeFigureOut">
              <a:rPr lang="ru-RU" smtClean="0"/>
              <a:t>07.12.2022</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9B2C2F-E7EE-4946-9AB6-3B876948DCB6}" type="slidenum">
              <a:rPr lang="ru-RU" smtClean="0"/>
              <a:t>‹#›</a:t>
            </a:fld>
            <a:endParaRPr lang="ru-RU"/>
          </a:p>
        </p:txBody>
      </p:sp>
    </p:spTree>
    <p:extLst>
      <p:ext uri="{BB962C8B-B14F-4D97-AF65-F5344CB8AC3E}">
        <p14:creationId xmlns:p14="http://schemas.microsoft.com/office/powerpoint/2010/main" val="4245005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ru-RU" altLang="zh-CN" smtClean="0"/>
              <a:t>Образец заголовка</a:t>
            </a:r>
            <a:endParaRPr lang="zh-CN" altLang="en-US"/>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ltLang="zh-CN" smtClean="0"/>
              <a:t>Образец подзаголовка</a:t>
            </a:r>
            <a:endParaRPr lang="zh-CN" altLang="en-US"/>
          </a:p>
        </p:txBody>
      </p:sp>
      <p:sp>
        <p:nvSpPr>
          <p:cNvPr id="4" name="Date Placeholder 3"/>
          <p:cNvSpPr>
            <a:spLocks noGrp="1"/>
          </p:cNvSpPr>
          <p:nvPr>
            <p:ph type="dt" sz="half" idx="10"/>
          </p:nvPr>
        </p:nvSpPr>
        <p:spPr/>
        <p:txBody>
          <a:bodyPr/>
          <a:lstStyle>
            <a:lvl1pPr>
              <a:defRPr/>
            </a:lvl1pPr>
          </a:lstStyle>
          <a:p>
            <a:fld id="{ABF0BD9D-1D35-4C56-9AB8-7E7688AFE135}" type="datetimeFigureOut">
              <a:rPr lang="zh-CN" altLang="en-US"/>
              <a:pPr/>
              <a:t>2022/12/7</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7FBBE1F9-ABD2-4A88-92C1-559DA34C442F}" type="slidenum">
              <a:rPr lang="zh-CN" altLang="en-US"/>
              <a:pPr/>
              <a:t>‹#›</a:t>
            </a:fld>
            <a:endParaRPr lang="zh-CN" altLang="en-US"/>
          </a:p>
        </p:txBody>
      </p:sp>
    </p:spTree>
    <p:extLst>
      <p:ext uri="{BB962C8B-B14F-4D97-AF65-F5344CB8AC3E}">
        <p14:creationId xmlns:p14="http://schemas.microsoft.com/office/powerpoint/2010/main" val="18967148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ltLang="zh-CN" smtClean="0"/>
              <a:t>Образец заголовка</a:t>
            </a:r>
            <a:endParaRPr lang="zh-CN" altLang="en-US"/>
          </a:p>
        </p:txBody>
      </p:sp>
      <p:sp>
        <p:nvSpPr>
          <p:cNvPr id="3" name="Vertical Text Placeholder 2"/>
          <p:cNvSpPr>
            <a:spLocks noGrp="1"/>
          </p:cNvSpPr>
          <p:nvPr>
            <p:ph type="body" orient="vert" idx="1"/>
          </p:nvPr>
        </p:nvSpPr>
        <p:spPr/>
        <p:txBody>
          <a:bodyPr vert="eaVert"/>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Date Placeholder 3"/>
          <p:cNvSpPr>
            <a:spLocks noGrp="1"/>
          </p:cNvSpPr>
          <p:nvPr>
            <p:ph type="dt" sz="half" idx="10"/>
          </p:nvPr>
        </p:nvSpPr>
        <p:spPr/>
        <p:txBody>
          <a:bodyPr/>
          <a:lstStyle>
            <a:lvl1pPr>
              <a:defRPr/>
            </a:lvl1pPr>
          </a:lstStyle>
          <a:p>
            <a:fld id="{CAAE8B92-AAAB-4ADF-9CF6-506FD513D3A3}" type="datetimeFigureOut">
              <a:rPr lang="zh-CN" altLang="en-US"/>
              <a:pPr/>
              <a:t>2022/12/7</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C59BE1FE-9536-4FA0-9D6B-CE29FB5A14F8}" type="slidenum">
              <a:rPr lang="zh-CN" altLang="en-US"/>
              <a:pPr/>
              <a:t>‹#›</a:t>
            </a:fld>
            <a:endParaRPr lang="zh-CN" altLang="en-US"/>
          </a:p>
        </p:txBody>
      </p:sp>
    </p:spTree>
    <p:extLst>
      <p:ext uri="{BB962C8B-B14F-4D97-AF65-F5344CB8AC3E}">
        <p14:creationId xmlns:p14="http://schemas.microsoft.com/office/powerpoint/2010/main" val="36476693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ru-RU" altLang="zh-CN" smtClean="0"/>
              <a:t>Образец заголовка</a:t>
            </a:r>
            <a:endParaRPr lang="zh-CN" alt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Date Placeholder 3"/>
          <p:cNvSpPr>
            <a:spLocks noGrp="1"/>
          </p:cNvSpPr>
          <p:nvPr>
            <p:ph type="dt" sz="half" idx="10"/>
          </p:nvPr>
        </p:nvSpPr>
        <p:spPr/>
        <p:txBody>
          <a:bodyPr/>
          <a:lstStyle>
            <a:lvl1pPr>
              <a:defRPr/>
            </a:lvl1pPr>
          </a:lstStyle>
          <a:p>
            <a:fld id="{C6CAD756-FAA3-4E6D-9771-C001A126AA8A}" type="datetimeFigureOut">
              <a:rPr lang="zh-CN" altLang="en-US"/>
              <a:pPr/>
              <a:t>2022/12/7</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C1CB4115-9ACB-4AF0-8A0E-CB77F64E609F}" type="slidenum">
              <a:rPr lang="zh-CN" altLang="en-US"/>
              <a:pPr/>
              <a:t>‹#›</a:t>
            </a:fld>
            <a:endParaRPr lang="zh-CN" altLang="en-US"/>
          </a:p>
        </p:txBody>
      </p:sp>
    </p:spTree>
    <p:extLst>
      <p:ext uri="{BB962C8B-B14F-4D97-AF65-F5344CB8AC3E}">
        <p14:creationId xmlns:p14="http://schemas.microsoft.com/office/powerpoint/2010/main" val="21288636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ltLang="zh-CN" smtClean="0"/>
              <a:t>Образец заголовка</a:t>
            </a:r>
            <a:endParaRPr lang="zh-CN" altLang="en-US"/>
          </a:p>
        </p:txBody>
      </p:sp>
      <p:sp>
        <p:nvSpPr>
          <p:cNvPr id="3" name="Content Placeholder 2"/>
          <p:cNvSpPr>
            <a:spLocks noGrp="1"/>
          </p:cNvSpPr>
          <p:nvPr>
            <p:ph idx="1"/>
          </p:nvPr>
        </p:nvSpPr>
        <p:spPr/>
        <p:txBody>
          <a:body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Date Placeholder 3"/>
          <p:cNvSpPr>
            <a:spLocks noGrp="1"/>
          </p:cNvSpPr>
          <p:nvPr>
            <p:ph type="dt" sz="half" idx="10"/>
          </p:nvPr>
        </p:nvSpPr>
        <p:spPr/>
        <p:txBody>
          <a:bodyPr/>
          <a:lstStyle>
            <a:lvl1pPr>
              <a:defRPr/>
            </a:lvl1pPr>
          </a:lstStyle>
          <a:p>
            <a:fld id="{06B1B3F5-80B3-49BF-8B51-689393BC1BFE}" type="datetimeFigureOut">
              <a:rPr lang="zh-CN" altLang="en-US"/>
              <a:pPr/>
              <a:t>2022/12/7</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7FA87EE4-EBF3-4D7D-BC18-3046287B5350}" type="slidenum">
              <a:rPr lang="zh-CN" altLang="en-US"/>
              <a:pPr/>
              <a:t>‹#›</a:t>
            </a:fld>
            <a:endParaRPr lang="zh-CN" altLang="en-US"/>
          </a:p>
        </p:txBody>
      </p:sp>
    </p:spTree>
    <p:extLst>
      <p:ext uri="{BB962C8B-B14F-4D97-AF65-F5344CB8AC3E}">
        <p14:creationId xmlns:p14="http://schemas.microsoft.com/office/powerpoint/2010/main" val="39718630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ru-RU" altLang="zh-CN" smtClean="0"/>
              <a:t>Образец заголовка</a:t>
            </a:r>
            <a:endParaRPr lang="zh-CN" alt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ltLang="zh-CN" smtClean="0"/>
              <a:t>Образец текста</a:t>
            </a:r>
          </a:p>
        </p:txBody>
      </p:sp>
      <p:sp>
        <p:nvSpPr>
          <p:cNvPr id="4" name="Date Placeholder 3"/>
          <p:cNvSpPr>
            <a:spLocks noGrp="1"/>
          </p:cNvSpPr>
          <p:nvPr>
            <p:ph type="dt" sz="half" idx="10"/>
          </p:nvPr>
        </p:nvSpPr>
        <p:spPr/>
        <p:txBody>
          <a:bodyPr/>
          <a:lstStyle>
            <a:lvl1pPr>
              <a:defRPr/>
            </a:lvl1pPr>
          </a:lstStyle>
          <a:p>
            <a:fld id="{CB71EF49-1761-4F5A-912C-A17B3FBFD72F}" type="datetimeFigureOut">
              <a:rPr lang="zh-CN" altLang="en-US"/>
              <a:pPr/>
              <a:t>2022/12/7</a:t>
            </a:fld>
            <a:endParaRPr lang="zh-CN" altLang="en-US"/>
          </a:p>
        </p:txBody>
      </p:sp>
      <p:sp>
        <p:nvSpPr>
          <p:cNvPr id="5" name="Footer Placeholder 4"/>
          <p:cNvSpPr>
            <a:spLocks noGrp="1"/>
          </p:cNvSpPr>
          <p:nvPr>
            <p:ph type="ftr" sz="quarter" idx="11"/>
          </p:nvPr>
        </p:nvSpPr>
        <p:spPr/>
        <p:txBody>
          <a:bodyPr/>
          <a:lstStyle>
            <a:lvl1pPr>
              <a:defRPr/>
            </a:lvl1pPr>
          </a:lstStyle>
          <a:p>
            <a:endParaRPr lang="zh-CN" altLang="en-US"/>
          </a:p>
        </p:txBody>
      </p:sp>
      <p:sp>
        <p:nvSpPr>
          <p:cNvPr id="6" name="Slide Number Placeholder 5"/>
          <p:cNvSpPr>
            <a:spLocks noGrp="1"/>
          </p:cNvSpPr>
          <p:nvPr>
            <p:ph type="sldNum" sz="quarter" idx="12"/>
          </p:nvPr>
        </p:nvSpPr>
        <p:spPr/>
        <p:txBody>
          <a:bodyPr/>
          <a:lstStyle>
            <a:lvl1pPr>
              <a:defRPr/>
            </a:lvl1pPr>
          </a:lstStyle>
          <a:p>
            <a:fld id="{FF193B39-3831-43E2-A9CE-6BCABE4F4D0D}" type="slidenum">
              <a:rPr lang="zh-CN" altLang="en-US"/>
              <a:pPr/>
              <a:t>‹#›</a:t>
            </a:fld>
            <a:endParaRPr lang="zh-CN" altLang="en-US"/>
          </a:p>
        </p:txBody>
      </p:sp>
    </p:spTree>
    <p:extLst>
      <p:ext uri="{BB962C8B-B14F-4D97-AF65-F5344CB8AC3E}">
        <p14:creationId xmlns:p14="http://schemas.microsoft.com/office/powerpoint/2010/main" val="42306620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ltLang="zh-CN" smtClean="0"/>
              <a:t>Образец заголовка</a:t>
            </a:r>
            <a:endParaRPr lang="zh-CN" alt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5" name="Date Placeholder 3"/>
          <p:cNvSpPr>
            <a:spLocks noGrp="1"/>
          </p:cNvSpPr>
          <p:nvPr>
            <p:ph type="dt" sz="half" idx="10"/>
          </p:nvPr>
        </p:nvSpPr>
        <p:spPr/>
        <p:txBody>
          <a:bodyPr/>
          <a:lstStyle>
            <a:lvl1pPr>
              <a:defRPr/>
            </a:lvl1pPr>
          </a:lstStyle>
          <a:p>
            <a:fld id="{02DD12DA-0065-46F0-A4AD-4987262FC37E}" type="datetimeFigureOut">
              <a:rPr lang="zh-CN" altLang="en-US"/>
              <a:pPr/>
              <a:t>2022/12/7</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33DB5DD4-6DF2-4DD4-9A46-D6F424279BB1}" type="slidenum">
              <a:rPr lang="zh-CN" altLang="en-US"/>
              <a:pPr/>
              <a:t>‹#›</a:t>
            </a:fld>
            <a:endParaRPr lang="zh-CN" altLang="en-US"/>
          </a:p>
        </p:txBody>
      </p:sp>
    </p:spTree>
    <p:extLst>
      <p:ext uri="{BB962C8B-B14F-4D97-AF65-F5344CB8AC3E}">
        <p14:creationId xmlns:p14="http://schemas.microsoft.com/office/powerpoint/2010/main" val="21847526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ltLang="zh-CN" smtClean="0"/>
              <a:t>Образец заголовка</a:t>
            </a:r>
            <a:endParaRPr lang="zh-CN" alt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ltLang="zh-CN" smtClean="0"/>
              <a:t>Образец текста</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ltLang="zh-CN" smtClean="0"/>
              <a:t>Образец текста</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7" name="Date Placeholder 3"/>
          <p:cNvSpPr>
            <a:spLocks noGrp="1"/>
          </p:cNvSpPr>
          <p:nvPr>
            <p:ph type="dt" sz="half" idx="10"/>
          </p:nvPr>
        </p:nvSpPr>
        <p:spPr/>
        <p:txBody>
          <a:bodyPr/>
          <a:lstStyle>
            <a:lvl1pPr>
              <a:defRPr/>
            </a:lvl1pPr>
          </a:lstStyle>
          <a:p>
            <a:fld id="{81DD59B4-176D-4B46-8B1B-712C5AFEDCD0}" type="datetimeFigureOut">
              <a:rPr lang="zh-CN" altLang="en-US"/>
              <a:pPr/>
              <a:t>2022/12/7</a:t>
            </a:fld>
            <a:endParaRPr lang="zh-CN" altLang="en-US"/>
          </a:p>
        </p:txBody>
      </p:sp>
      <p:sp>
        <p:nvSpPr>
          <p:cNvPr id="8" name="Footer Placeholder 4"/>
          <p:cNvSpPr>
            <a:spLocks noGrp="1"/>
          </p:cNvSpPr>
          <p:nvPr>
            <p:ph type="ftr" sz="quarter" idx="11"/>
          </p:nvPr>
        </p:nvSpPr>
        <p:spPr/>
        <p:txBody>
          <a:bodyPr/>
          <a:lstStyle>
            <a:lvl1pPr>
              <a:defRPr/>
            </a:lvl1pPr>
          </a:lstStyle>
          <a:p>
            <a:endParaRPr lang="zh-CN" altLang="en-US"/>
          </a:p>
        </p:txBody>
      </p:sp>
      <p:sp>
        <p:nvSpPr>
          <p:cNvPr id="9" name="Slide Number Placeholder 5"/>
          <p:cNvSpPr>
            <a:spLocks noGrp="1"/>
          </p:cNvSpPr>
          <p:nvPr>
            <p:ph type="sldNum" sz="quarter" idx="12"/>
          </p:nvPr>
        </p:nvSpPr>
        <p:spPr/>
        <p:txBody>
          <a:bodyPr/>
          <a:lstStyle>
            <a:lvl1pPr>
              <a:defRPr/>
            </a:lvl1pPr>
          </a:lstStyle>
          <a:p>
            <a:fld id="{61547630-1B7B-4F98-8D07-146548D9CE02}" type="slidenum">
              <a:rPr lang="zh-CN" altLang="en-US"/>
              <a:pPr/>
              <a:t>‹#›</a:t>
            </a:fld>
            <a:endParaRPr lang="zh-CN" altLang="en-US"/>
          </a:p>
        </p:txBody>
      </p:sp>
    </p:spTree>
    <p:extLst>
      <p:ext uri="{BB962C8B-B14F-4D97-AF65-F5344CB8AC3E}">
        <p14:creationId xmlns:p14="http://schemas.microsoft.com/office/powerpoint/2010/main" val="5059462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ltLang="zh-CN" smtClean="0"/>
              <a:t>Образец заголовка</a:t>
            </a:r>
            <a:endParaRPr lang="zh-CN" altLang="en-US"/>
          </a:p>
        </p:txBody>
      </p:sp>
      <p:sp>
        <p:nvSpPr>
          <p:cNvPr id="3" name="Date Placeholder 3"/>
          <p:cNvSpPr>
            <a:spLocks noGrp="1"/>
          </p:cNvSpPr>
          <p:nvPr>
            <p:ph type="dt" sz="half" idx="10"/>
          </p:nvPr>
        </p:nvSpPr>
        <p:spPr/>
        <p:txBody>
          <a:bodyPr/>
          <a:lstStyle>
            <a:lvl1pPr>
              <a:defRPr/>
            </a:lvl1pPr>
          </a:lstStyle>
          <a:p>
            <a:fld id="{830C79F7-804B-4A4C-B9CC-4A02D2F71701}" type="datetimeFigureOut">
              <a:rPr lang="zh-CN" altLang="en-US"/>
              <a:pPr/>
              <a:t>2022/12/7</a:t>
            </a:fld>
            <a:endParaRPr lang="zh-CN" altLang="en-US"/>
          </a:p>
        </p:txBody>
      </p:sp>
      <p:sp>
        <p:nvSpPr>
          <p:cNvPr id="4" name="Footer Placeholder 4"/>
          <p:cNvSpPr>
            <a:spLocks noGrp="1"/>
          </p:cNvSpPr>
          <p:nvPr>
            <p:ph type="ftr" sz="quarter" idx="11"/>
          </p:nvPr>
        </p:nvSpPr>
        <p:spPr/>
        <p:txBody>
          <a:bodyPr/>
          <a:lstStyle>
            <a:lvl1pPr>
              <a:defRPr/>
            </a:lvl1pPr>
          </a:lstStyle>
          <a:p>
            <a:endParaRPr lang="zh-CN" altLang="en-US"/>
          </a:p>
        </p:txBody>
      </p:sp>
      <p:sp>
        <p:nvSpPr>
          <p:cNvPr id="5" name="Slide Number Placeholder 5"/>
          <p:cNvSpPr>
            <a:spLocks noGrp="1"/>
          </p:cNvSpPr>
          <p:nvPr>
            <p:ph type="sldNum" sz="quarter" idx="12"/>
          </p:nvPr>
        </p:nvSpPr>
        <p:spPr/>
        <p:txBody>
          <a:bodyPr/>
          <a:lstStyle>
            <a:lvl1pPr>
              <a:defRPr/>
            </a:lvl1pPr>
          </a:lstStyle>
          <a:p>
            <a:fld id="{9B63D278-2FE8-496B-BBF9-8C33D363E7FE}" type="slidenum">
              <a:rPr lang="zh-CN" altLang="en-US"/>
              <a:pPr/>
              <a:t>‹#›</a:t>
            </a:fld>
            <a:endParaRPr lang="zh-CN" altLang="en-US"/>
          </a:p>
        </p:txBody>
      </p:sp>
    </p:spTree>
    <p:extLst>
      <p:ext uri="{BB962C8B-B14F-4D97-AF65-F5344CB8AC3E}">
        <p14:creationId xmlns:p14="http://schemas.microsoft.com/office/powerpoint/2010/main" val="35510984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5938AFE3-94DF-40B0-B86D-2CFA60301D3A}" type="datetimeFigureOut">
              <a:rPr lang="zh-CN" altLang="en-US"/>
              <a:pPr/>
              <a:t>2022/12/7</a:t>
            </a:fld>
            <a:endParaRPr lang="zh-CN" altLang="en-US"/>
          </a:p>
        </p:txBody>
      </p:sp>
      <p:sp>
        <p:nvSpPr>
          <p:cNvPr id="3" name="Footer Placeholder 4"/>
          <p:cNvSpPr>
            <a:spLocks noGrp="1"/>
          </p:cNvSpPr>
          <p:nvPr>
            <p:ph type="ftr" sz="quarter" idx="11"/>
          </p:nvPr>
        </p:nvSpPr>
        <p:spPr/>
        <p:txBody>
          <a:bodyPr/>
          <a:lstStyle>
            <a:lvl1pPr>
              <a:defRPr/>
            </a:lvl1pPr>
          </a:lstStyle>
          <a:p>
            <a:endParaRPr lang="zh-CN" altLang="en-US"/>
          </a:p>
        </p:txBody>
      </p:sp>
      <p:sp>
        <p:nvSpPr>
          <p:cNvPr id="4" name="Slide Number Placeholder 5"/>
          <p:cNvSpPr>
            <a:spLocks noGrp="1"/>
          </p:cNvSpPr>
          <p:nvPr>
            <p:ph type="sldNum" sz="quarter" idx="12"/>
          </p:nvPr>
        </p:nvSpPr>
        <p:spPr/>
        <p:txBody>
          <a:bodyPr/>
          <a:lstStyle>
            <a:lvl1pPr>
              <a:defRPr/>
            </a:lvl1pPr>
          </a:lstStyle>
          <a:p>
            <a:fld id="{6631AF7D-FFDD-49F4-A181-6A84E8353111}" type="slidenum">
              <a:rPr lang="zh-CN" altLang="en-US"/>
              <a:pPr/>
              <a:t>‹#›</a:t>
            </a:fld>
            <a:endParaRPr lang="zh-CN" altLang="en-US"/>
          </a:p>
        </p:txBody>
      </p:sp>
    </p:spTree>
    <p:extLst>
      <p:ext uri="{BB962C8B-B14F-4D97-AF65-F5344CB8AC3E}">
        <p14:creationId xmlns:p14="http://schemas.microsoft.com/office/powerpoint/2010/main" val="12250975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ru-RU" altLang="zh-CN" smtClean="0"/>
              <a:t>Образец заголовка</a:t>
            </a:r>
            <a:endParaRPr lang="zh-CN" alt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ltLang="zh-CN" smtClean="0"/>
              <a:t>Образец текста</a:t>
            </a:r>
          </a:p>
        </p:txBody>
      </p:sp>
      <p:sp>
        <p:nvSpPr>
          <p:cNvPr id="5" name="Date Placeholder 3"/>
          <p:cNvSpPr>
            <a:spLocks noGrp="1"/>
          </p:cNvSpPr>
          <p:nvPr>
            <p:ph type="dt" sz="half" idx="10"/>
          </p:nvPr>
        </p:nvSpPr>
        <p:spPr/>
        <p:txBody>
          <a:bodyPr/>
          <a:lstStyle>
            <a:lvl1pPr>
              <a:defRPr/>
            </a:lvl1pPr>
          </a:lstStyle>
          <a:p>
            <a:fld id="{21C0E2B8-F511-48E9-850B-8259339FC294}" type="datetimeFigureOut">
              <a:rPr lang="zh-CN" altLang="en-US"/>
              <a:pPr/>
              <a:t>2022/12/7</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1D90FFDB-4B59-423F-8652-19F84D4889D1}" type="slidenum">
              <a:rPr lang="zh-CN" altLang="en-US"/>
              <a:pPr/>
              <a:t>‹#›</a:t>
            </a:fld>
            <a:endParaRPr lang="zh-CN" altLang="en-US"/>
          </a:p>
        </p:txBody>
      </p:sp>
    </p:spTree>
    <p:extLst>
      <p:ext uri="{BB962C8B-B14F-4D97-AF65-F5344CB8AC3E}">
        <p14:creationId xmlns:p14="http://schemas.microsoft.com/office/powerpoint/2010/main" val="9366721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ru-RU" altLang="zh-CN" smtClean="0"/>
              <a:t>Образец заголовка</a:t>
            </a:r>
            <a:endParaRPr lang="zh-CN" altLang="en-US"/>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altLang="zh-CN" noProof="0" smtClean="0"/>
              <a:t>Вставка рисунка</a:t>
            </a:r>
            <a:endParaRPr lang="zh-CN" altLang="en-US"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ltLang="zh-CN" smtClean="0"/>
              <a:t>Образец текста</a:t>
            </a:r>
          </a:p>
        </p:txBody>
      </p:sp>
      <p:sp>
        <p:nvSpPr>
          <p:cNvPr id="5" name="Date Placeholder 3"/>
          <p:cNvSpPr>
            <a:spLocks noGrp="1"/>
          </p:cNvSpPr>
          <p:nvPr>
            <p:ph type="dt" sz="half" idx="10"/>
          </p:nvPr>
        </p:nvSpPr>
        <p:spPr/>
        <p:txBody>
          <a:bodyPr/>
          <a:lstStyle>
            <a:lvl1pPr>
              <a:defRPr/>
            </a:lvl1pPr>
          </a:lstStyle>
          <a:p>
            <a:fld id="{DF41E6B5-7205-45B2-B7BB-69B69D259A15}" type="datetimeFigureOut">
              <a:rPr lang="zh-CN" altLang="en-US"/>
              <a:pPr/>
              <a:t>2022/12/7</a:t>
            </a:fld>
            <a:endParaRPr lang="zh-CN" altLang="en-US"/>
          </a:p>
        </p:txBody>
      </p:sp>
      <p:sp>
        <p:nvSpPr>
          <p:cNvPr id="6" name="Footer Placeholder 4"/>
          <p:cNvSpPr>
            <a:spLocks noGrp="1"/>
          </p:cNvSpPr>
          <p:nvPr>
            <p:ph type="ftr" sz="quarter" idx="11"/>
          </p:nvPr>
        </p:nvSpPr>
        <p:spPr/>
        <p:txBody>
          <a:bodyPr/>
          <a:lstStyle>
            <a:lvl1pPr>
              <a:defRPr/>
            </a:lvl1pPr>
          </a:lstStyle>
          <a:p>
            <a:endParaRPr lang="zh-CN" altLang="en-US"/>
          </a:p>
        </p:txBody>
      </p:sp>
      <p:sp>
        <p:nvSpPr>
          <p:cNvPr id="7" name="Slide Number Placeholder 5"/>
          <p:cNvSpPr>
            <a:spLocks noGrp="1"/>
          </p:cNvSpPr>
          <p:nvPr>
            <p:ph type="sldNum" sz="quarter" idx="12"/>
          </p:nvPr>
        </p:nvSpPr>
        <p:spPr/>
        <p:txBody>
          <a:bodyPr/>
          <a:lstStyle>
            <a:lvl1pPr>
              <a:defRPr/>
            </a:lvl1pPr>
          </a:lstStyle>
          <a:p>
            <a:fld id="{299206F9-C7F8-4FC5-B1E6-98222F65A3FC}" type="slidenum">
              <a:rPr lang="zh-CN" altLang="en-US"/>
              <a:pPr/>
              <a:t>‹#›</a:t>
            </a:fld>
            <a:endParaRPr lang="zh-CN" altLang="en-US"/>
          </a:p>
        </p:txBody>
      </p:sp>
    </p:spTree>
    <p:extLst>
      <p:ext uri="{BB962C8B-B14F-4D97-AF65-F5344CB8AC3E}">
        <p14:creationId xmlns:p14="http://schemas.microsoft.com/office/powerpoint/2010/main" val="23990929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zh-CN" smtClean="0"/>
              <a:t>Образец заголовка</a:t>
            </a:r>
            <a:endParaRPr lang="zh-CN" altLang="en-US" smtClean="0"/>
          </a:p>
        </p:txBody>
      </p:sp>
      <p:sp>
        <p:nvSpPr>
          <p:cNvPr id="1027"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zh-CN" smtClean="0"/>
              <a:t>Образец текста</a:t>
            </a:r>
          </a:p>
          <a:p>
            <a:pPr lvl="1"/>
            <a:r>
              <a:rPr lang="ru-RU" altLang="zh-CN" smtClean="0"/>
              <a:t>Второй уровень</a:t>
            </a:r>
          </a:p>
          <a:p>
            <a:pPr lvl="2"/>
            <a:r>
              <a:rPr lang="ru-RU" altLang="zh-CN" smtClean="0"/>
              <a:t>Третий уровень</a:t>
            </a:r>
          </a:p>
          <a:p>
            <a:pPr lvl="3"/>
            <a:r>
              <a:rPr lang="ru-RU" altLang="zh-CN" smtClean="0"/>
              <a:t>Четвертый уровень</a:t>
            </a:r>
          </a:p>
          <a:p>
            <a:pPr lvl="4"/>
            <a:r>
              <a:rPr lang="ru-RU" altLang="zh-CN" smtClean="0"/>
              <a:t>Пятый уровень</a:t>
            </a:r>
            <a:endParaRPr lang="zh-CN" altLang="en-US" smtClean="0"/>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fld id="{61A94936-063F-439B-B200-B1B7DDB20420}" type="datetimeFigureOut">
              <a:rPr lang="zh-CN" altLang="en-US"/>
              <a:pPr/>
              <a:t>2022/12/7</a:t>
            </a:fld>
            <a:endParaRPr lang="zh-CN" alt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endParaRPr lang="zh-CN" alt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00B70EA7-ADB1-456E-84C8-26C0400C868C}"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mc:AlternateContent xmlns:mc="http://schemas.openxmlformats.org/markup-compatibility/2006" xmlns:p14="http://schemas.microsoft.com/office/powerpoint/2010/main">
    <mc:Choice Requires="p14">
      <p:transition p14:dur="0"/>
    </mc:Choice>
    <mc:Fallback xmlns="">
      <p:transition/>
    </mc:Fallback>
  </mc:AlternateConten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
        <p:nvSpPr>
          <p:cNvPr id="9" name="Заголовок 1"/>
          <p:cNvSpPr txBox="1">
            <a:spLocks/>
          </p:cNvSpPr>
          <p:nvPr/>
        </p:nvSpPr>
        <p:spPr bwMode="auto">
          <a:xfrm>
            <a:off x="3240491" y="267591"/>
            <a:ext cx="8229600" cy="1143000"/>
          </a:xfrm>
          <a:prstGeom prst="rect">
            <a:avLst/>
          </a:prstGeom>
          <a:noFill/>
          <a:ln w="9525">
            <a:noFill/>
            <a:miter lim="800000"/>
            <a:headEnd/>
            <a:tailEnd/>
          </a:ln>
        </p:spPr>
        <p:txBody>
          <a:bodyPr anchor="ctr"/>
          <a:lstStyle/>
          <a:p>
            <a:pPr algn="ctr" eaLnBrk="0" hangingPunct="0">
              <a:defRPr/>
            </a:pPr>
            <a:r>
              <a:rPr lang="ru-RU" sz="4400" b="1" dirty="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rPr>
              <a:t>Домашняя работа</a:t>
            </a:r>
          </a:p>
        </p:txBody>
      </p:sp>
      <p:sp>
        <p:nvSpPr>
          <p:cNvPr id="2" name="Прямоугольник 1"/>
          <p:cNvSpPr/>
          <p:nvPr/>
        </p:nvSpPr>
        <p:spPr>
          <a:xfrm>
            <a:off x="5159896" y="2276872"/>
            <a:ext cx="5040560" cy="646331"/>
          </a:xfrm>
          <a:prstGeom prst="rect">
            <a:avLst/>
          </a:prstGeom>
        </p:spPr>
        <p:txBody>
          <a:bodyPr wrap="square">
            <a:spAutoFit/>
          </a:bodyPr>
          <a:lstStyle/>
          <a:p>
            <a:r>
              <a:rPr lang="ru-RU" sz="3600" b="1" dirty="0" smtClean="0">
                <a:latin typeface="Times New Roman" panose="02020603050405020304" pitchFamily="18" charset="0"/>
                <a:cs typeface="Times New Roman" pitchFamily="18" charset="0"/>
              </a:rPr>
              <a:t>§1, №9, 14</a:t>
            </a:r>
            <a:endParaRPr lang="en-US" sz="3600" b="1" dirty="0">
              <a:latin typeface="Times New Roman" panose="02020603050405020304" pitchFamily="18" charset="0"/>
              <a:cs typeface="Times New Roman"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400" y="1052736"/>
            <a:ext cx="3024336" cy="2856523"/>
          </a:xfrm>
          <a:prstGeom prst="rect">
            <a:avLst/>
          </a:prstGeom>
        </p:spPr>
      </p:pic>
    </p:spTree>
    <p:extLst>
      <p:ext uri="{BB962C8B-B14F-4D97-AF65-F5344CB8AC3E}">
        <p14:creationId xmlns:p14="http://schemas.microsoft.com/office/powerpoint/2010/main" val="7096931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143338" y="734416"/>
            <a:ext cx="11905323" cy="822376"/>
          </a:xfrm>
        </p:spPr>
        <p:txBody>
          <a:bodyPr/>
          <a:lstStyle/>
          <a:p>
            <a:pPr algn="l"/>
            <a:r>
              <a:rPr lang="ru-RU" sz="6400" b="1" dirty="0" smtClean="0">
                <a:effectLst>
                  <a:outerShdw blurRad="50800" dist="38100" dir="18900000" algn="bl" rotWithShape="0">
                    <a:prstClr val="black">
                      <a:alpha val="40000"/>
                    </a:prstClr>
                  </a:outerShdw>
                </a:effectLst>
                <a:latin typeface="Times New Roman" panose="02020603050405020304" pitchFamily="18" charset="0"/>
                <a:cs typeface="Times New Roman" panose="02020603050405020304" pitchFamily="18" charset="0"/>
              </a:rPr>
              <a:t>		Классная работа 		  21.09</a:t>
            </a:r>
            <a:endParaRPr lang="ru-RU" sz="6400" b="1" dirty="0">
              <a:effectLst>
                <a:outerShdw blurRad="50800" dist="38100" dir="18900000" algn="bl" rotWithShape="0">
                  <a:prstClr val="black">
                    <a:alpha val="40000"/>
                  </a:prstClr>
                </a:outerShdw>
              </a:effectLst>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
        <p:nvSpPr>
          <p:cNvPr id="5" name="Title 1"/>
          <p:cNvSpPr txBox="1">
            <a:spLocks/>
          </p:cNvSpPr>
          <p:nvPr/>
        </p:nvSpPr>
        <p:spPr bwMode="auto">
          <a:xfrm>
            <a:off x="527381" y="1484784"/>
            <a:ext cx="11233248" cy="1944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ru-RU" sz="6600" b="1" dirty="0" smtClean="0">
                <a:solidFill>
                  <a:srgbClr val="0070C0"/>
                </a:solidFill>
                <a:effectLst>
                  <a:outerShdw blurRad="50800" dist="38100" dir="18900000" algn="bl" rotWithShape="0">
                    <a:prstClr val="black">
                      <a:alpha val="40000"/>
                    </a:prstClr>
                  </a:outerShdw>
                </a:effectLst>
                <a:latin typeface="Times New Roman" panose="02020603050405020304" pitchFamily="18" charset="0"/>
                <a:cs typeface="Times New Roman" panose="02020603050405020304" pitchFamily="18" charset="0"/>
              </a:rPr>
              <a:t>Введение в алгебру</a:t>
            </a:r>
          </a:p>
        </p:txBody>
      </p:sp>
      <p:sp>
        <p:nvSpPr>
          <p:cNvPr id="6" name="TextBox 5"/>
          <p:cNvSpPr txBox="1"/>
          <p:nvPr/>
        </p:nvSpPr>
        <p:spPr>
          <a:xfrm>
            <a:off x="7863280" y="4075331"/>
            <a:ext cx="3897349" cy="646331"/>
          </a:xfrm>
          <a:prstGeom prst="rect">
            <a:avLst/>
          </a:prstGeom>
          <a:noFill/>
        </p:spPr>
        <p:txBody>
          <a:bodyPr wrap="none" rtlCol="0">
            <a:spAutoFit/>
          </a:bodyPr>
          <a:ls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457200" algn="l" rtl="0" fontAlgn="base">
              <a:spcBef>
                <a:spcPct val="0"/>
              </a:spcBef>
              <a:spcAft>
                <a:spcPct val="0"/>
              </a:spcAft>
              <a:defRPr kern="1200">
                <a:solidFill>
                  <a:schemeClr val="tx1"/>
                </a:solidFill>
                <a:latin typeface="Calibri" pitchFamily="34" charset="0"/>
                <a:ea typeface="宋体" charset="-122"/>
                <a:cs typeface="+mn-cs"/>
              </a:defRPr>
            </a:lvl2pPr>
            <a:lvl3pPr marL="914400" algn="l" rtl="0" fontAlgn="base">
              <a:spcBef>
                <a:spcPct val="0"/>
              </a:spcBef>
              <a:spcAft>
                <a:spcPct val="0"/>
              </a:spcAft>
              <a:defRPr kern="1200">
                <a:solidFill>
                  <a:schemeClr val="tx1"/>
                </a:solidFill>
                <a:latin typeface="Calibri" pitchFamily="34" charset="0"/>
                <a:ea typeface="宋体" charset="-122"/>
                <a:cs typeface="+mn-cs"/>
              </a:defRPr>
            </a:lvl3pPr>
            <a:lvl4pPr marL="1371600" algn="l" rtl="0" fontAlgn="base">
              <a:spcBef>
                <a:spcPct val="0"/>
              </a:spcBef>
              <a:spcAft>
                <a:spcPct val="0"/>
              </a:spcAft>
              <a:defRPr kern="1200">
                <a:solidFill>
                  <a:schemeClr val="tx1"/>
                </a:solidFill>
                <a:latin typeface="Calibri" pitchFamily="34" charset="0"/>
                <a:ea typeface="宋体" charset="-122"/>
                <a:cs typeface="+mn-cs"/>
              </a:defRPr>
            </a:lvl4pPr>
            <a:lvl5pPr marL="1828800" algn="l" rtl="0" fontAlgn="base">
              <a:spcBef>
                <a:spcPct val="0"/>
              </a:spcBef>
              <a:spcAft>
                <a:spcPct val="0"/>
              </a:spcAft>
              <a:defRPr kern="1200">
                <a:solidFill>
                  <a:schemeClr val="tx1"/>
                </a:solidFill>
                <a:latin typeface="Calibri" pitchFamily="34" charset="0"/>
                <a:ea typeface="宋体" charset="-122"/>
                <a:cs typeface="+mn-cs"/>
              </a:defRPr>
            </a:lvl5pPr>
            <a:lvl6pPr marL="2286000" algn="l" defTabSz="914400" rtl="0" eaLnBrk="1" latinLnBrk="0" hangingPunct="1">
              <a:defRPr kern="1200">
                <a:solidFill>
                  <a:schemeClr val="tx1"/>
                </a:solidFill>
                <a:latin typeface="Calibri" pitchFamily="34" charset="0"/>
                <a:ea typeface="宋体" charset="-122"/>
                <a:cs typeface="+mn-cs"/>
              </a:defRPr>
            </a:lvl6pPr>
            <a:lvl7pPr marL="2743200" algn="l" defTabSz="914400" rtl="0" eaLnBrk="1" latinLnBrk="0" hangingPunct="1">
              <a:defRPr kern="1200">
                <a:solidFill>
                  <a:schemeClr val="tx1"/>
                </a:solidFill>
                <a:latin typeface="Calibri" pitchFamily="34" charset="0"/>
                <a:ea typeface="宋体" charset="-122"/>
                <a:cs typeface="+mn-cs"/>
              </a:defRPr>
            </a:lvl7pPr>
            <a:lvl8pPr marL="3200400" algn="l" defTabSz="914400" rtl="0" eaLnBrk="1" latinLnBrk="0" hangingPunct="1">
              <a:defRPr kern="1200">
                <a:solidFill>
                  <a:schemeClr val="tx1"/>
                </a:solidFill>
                <a:latin typeface="Calibri" pitchFamily="34" charset="0"/>
                <a:ea typeface="宋体" charset="-122"/>
                <a:cs typeface="+mn-cs"/>
              </a:defRPr>
            </a:lvl8pPr>
            <a:lvl9pPr marL="3657600" algn="l" defTabSz="914400" rtl="0" eaLnBrk="1" latinLnBrk="0" hangingPunct="1">
              <a:defRPr kern="1200">
                <a:solidFill>
                  <a:schemeClr val="tx1"/>
                </a:solidFill>
                <a:latin typeface="Calibri" pitchFamily="34" charset="0"/>
                <a:ea typeface="宋体" charset="-122"/>
                <a:cs typeface="+mn-cs"/>
              </a:defRPr>
            </a:lvl9pPr>
          </a:lstStyle>
          <a:p>
            <a:r>
              <a:rPr lang="ru-RU" b="1" dirty="0" smtClean="0">
                <a:latin typeface="Times New Roman" pitchFamily="18" charset="0"/>
                <a:cs typeface="Times New Roman" pitchFamily="18" charset="0"/>
              </a:rPr>
              <a:t>Ахметова Н.Ю., </a:t>
            </a:r>
            <a:r>
              <a:rPr lang="ru-RU" dirty="0" smtClean="0">
                <a:latin typeface="Times New Roman" pitchFamily="18" charset="0"/>
                <a:cs typeface="Times New Roman" pitchFamily="18" charset="0"/>
              </a:rPr>
              <a:t>учитель математики</a:t>
            </a:r>
          </a:p>
          <a:p>
            <a:r>
              <a:rPr lang="ru-RU" dirty="0" smtClean="0">
                <a:latin typeface="Times New Roman" pitchFamily="18" charset="0"/>
                <a:cs typeface="Times New Roman" pitchFamily="18" charset="0"/>
              </a:rPr>
              <a:t>МАОУ «ОЦ №5 г. </a:t>
            </a:r>
            <a:r>
              <a:rPr lang="ru-RU" dirty="0">
                <a:latin typeface="Times New Roman" pitchFamily="18" charset="0"/>
                <a:cs typeface="Times New Roman" pitchFamily="18" charset="0"/>
              </a:rPr>
              <a:t>Ч</a:t>
            </a:r>
            <a:r>
              <a:rPr lang="ru-RU" dirty="0" smtClean="0">
                <a:latin typeface="Times New Roman" pitchFamily="18" charset="0"/>
                <a:cs typeface="Times New Roman" pitchFamily="18" charset="0"/>
              </a:rPr>
              <a:t>елябинска»</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1360555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dirty="0"/>
          </a:p>
        </p:txBody>
      </p:sp>
      <p:sp>
        <p:nvSpPr>
          <p:cNvPr id="9" name="Заголовок 1"/>
          <p:cNvSpPr txBox="1">
            <a:spLocks/>
          </p:cNvSpPr>
          <p:nvPr/>
        </p:nvSpPr>
        <p:spPr bwMode="auto">
          <a:xfrm>
            <a:off x="609600" y="251560"/>
            <a:ext cx="10972800" cy="1143000"/>
          </a:xfrm>
          <a:prstGeom prst="rect">
            <a:avLst/>
          </a:prstGeom>
          <a:noFill/>
          <a:ln w="9525">
            <a:noFill/>
            <a:miter lim="800000"/>
            <a:headEnd/>
            <a:tailEnd/>
          </a:ln>
        </p:spPr>
        <p:txBody>
          <a:bodyPr anchor="ctr"/>
          <a:lstStyle/>
          <a:p>
            <a:pPr algn="ctr" eaLnBrk="0" hangingPunct="0">
              <a:defRPr/>
            </a:pPr>
            <a:r>
              <a:rPr lang="ru-RU" sz="4400" b="1" dirty="0" smtClean="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rPr>
              <a:t>Проверка домашней работы</a:t>
            </a:r>
            <a:endParaRPr lang="ru-RU" sz="4400" b="1" dirty="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endParaRPr>
          </a:p>
        </p:txBody>
      </p:sp>
      <p:sp>
        <p:nvSpPr>
          <p:cNvPr id="2" name="Прямоугольник 1"/>
          <p:cNvSpPr/>
          <p:nvPr/>
        </p:nvSpPr>
        <p:spPr>
          <a:xfrm>
            <a:off x="335360" y="1394560"/>
            <a:ext cx="5184576" cy="707886"/>
          </a:xfrm>
          <a:prstGeom prst="rect">
            <a:avLst/>
          </a:prstGeom>
        </p:spPr>
        <p:txBody>
          <a:bodyPr wrap="square">
            <a:spAutoFit/>
          </a:bodyPr>
          <a:lstStyle/>
          <a:p>
            <a:r>
              <a:rPr lang="ru-RU" sz="4000" b="1" dirty="0" smtClean="0">
                <a:solidFill>
                  <a:srgbClr val="C00000"/>
                </a:solidFill>
                <a:latin typeface="Times New Roman" panose="02020603050405020304" pitchFamily="18" charset="0"/>
              </a:rPr>
              <a:t>№5(2,3)</a:t>
            </a:r>
            <a:endParaRPr lang="kk-KZ" sz="4000" b="1" dirty="0">
              <a:solidFill>
                <a:srgbClr val="C00000"/>
              </a:solidFill>
              <a:latin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10416479" y="5157193"/>
            <a:ext cx="1671912" cy="1617391"/>
          </a:xfrm>
          <a:prstGeom prst="rect">
            <a:avLst/>
          </a:prstGeom>
        </p:spPr>
      </p:pic>
      <mc:AlternateContent xmlns:mc="http://schemas.openxmlformats.org/markup-compatibility/2006" xmlns:a14="http://schemas.microsoft.com/office/drawing/2010/main">
        <mc:Choice Requires="a14">
          <p:sp>
            <p:nvSpPr>
              <p:cNvPr id="10" name="Прямоугольник 9"/>
              <p:cNvSpPr/>
              <p:nvPr/>
            </p:nvSpPr>
            <p:spPr>
              <a:xfrm>
                <a:off x="335360" y="2100884"/>
                <a:ext cx="3960440" cy="1594091"/>
              </a:xfrm>
              <a:prstGeom prst="rect">
                <a:avLst/>
              </a:prstGeom>
            </p:spPr>
            <p:txBody>
              <a:bodyPr wrap="square">
                <a:spAutoFit/>
              </a:bodyPr>
              <a:lstStyle/>
              <a:p>
                <a:r>
                  <a:rPr lang="ru-RU" sz="4000" b="1" dirty="0" smtClean="0">
                    <a:latin typeface="Times New Roman" pitchFamily="18" charset="0"/>
                    <a:ea typeface="Cambria Math"/>
                    <a:cs typeface="Times New Roman" pitchFamily="18" charset="0"/>
                  </a:rPr>
                  <a:t>2) </a:t>
                </a:r>
                <a14:m>
                  <m:oMath xmlns:m="http://schemas.openxmlformats.org/officeDocument/2006/math">
                    <m:r>
                      <a:rPr lang="ru-RU" sz="4000" b="1" i="1" smtClean="0">
                        <a:latin typeface="Cambria Math"/>
                        <a:ea typeface="Cambria Math"/>
                      </a:rPr>
                      <m:t>𝟏</m:t>
                    </m:r>
                    <m:f>
                      <m:fPr>
                        <m:ctrlPr>
                          <a:rPr lang="en-US" sz="4000" b="1" i="1" smtClean="0">
                            <a:latin typeface="Cambria Math"/>
                            <a:ea typeface="Cambria Math"/>
                          </a:rPr>
                        </m:ctrlPr>
                      </m:fPr>
                      <m:num>
                        <m:r>
                          <a:rPr lang="ru-RU" sz="4000" b="1" i="1" smtClean="0">
                            <a:latin typeface="Cambria Math"/>
                            <a:ea typeface="Cambria Math"/>
                          </a:rPr>
                          <m:t>𝟏</m:t>
                        </m:r>
                      </m:num>
                      <m:den>
                        <m:r>
                          <a:rPr lang="ru-RU" sz="4000" b="1" i="1" smtClean="0">
                            <a:latin typeface="Cambria Math"/>
                            <a:ea typeface="Cambria Math"/>
                          </a:rPr>
                          <m:t>𝟒</m:t>
                        </m:r>
                      </m:den>
                    </m:f>
                  </m:oMath>
                </a14:m>
                <a:endParaRPr lang="ru-RU" sz="4000" b="1" i="1" dirty="0" smtClean="0">
                  <a:latin typeface="Times New Roman" pitchFamily="18" charset="0"/>
                  <a:ea typeface="Cambria Math"/>
                  <a:cs typeface="Times New Roman" pitchFamily="18" charset="0"/>
                </a:endParaRPr>
              </a:p>
              <a:p>
                <a:r>
                  <a:rPr lang="ru-RU" sz="4000" b="1" dirty="0">
                    <a:latin typeface="Times New Roman" pitchFamily="18" charset="0"/>
                    <a:ea typeface="Cambria Math"/>
                    <a:cs typeface="Times New Roman" pitchFamily="18" charset="0"/>
                  </a:rPr>
                  <a:t>3</a:t>
                </a:r>
                <a:r>
                  <a:rPr lang="ru-RU" sz="4000" b="1" dirty="0" smtClean="0">
                    <a:latin typeface="Times New Roman" pitchFamily="18" charset="0"/>
                    <a:ea typeface="Cambria Math"/>
                    <a:cs typeface="Times New Roman" pitchFamily="18" charset="0"/>
                  </a:rPr>
                  <a:t>) </a:t>
                </a:r>
                <a14:m>
                  <m:oMath xmlns:m="http://schemas.openxmlformats.org/officeDocument/2006/math">
                    <m:r>
                      <a:rPr lang="en-US" sz="4000" b="1" i="0" smtClean="0">
                        <a:latin typeface="Cambria Math"/>
                        <a:ea typeface="Cambria Math"/>
                      </a:rPr>
                      <m:t>𝟒</m:t>
                    </m:r>
                    <m:r>
                      <a:rPr lang="en-US" sz="4000" b="1" i="0" smtClean="0">
                        <a:latin typeface="Cambria Math"/>
                        <a:ea typeface="Cambria Math"/>
                      </a:rPr>
                      <m:t>,</m:t>
                    </m:r>
                    <m:r>
                      <a:rPr lang="ru-RU" sz="4000" b="1" i="0" smtClean="0">
                        <a:latin typeface="Cambria Math"/>
                        <a:ea typeface="Cambria Math"/>
                      </a:rPr>
                      <m:t>𝟒</m:t>
                    </m:r>
                  </m:oMath>
                </a14:m>
                <a:endParaRPr lang="en-US" sz="4000" b="1" i="0" dirty="0" smtClean="0">
                  <a:latin typeface="Times New Roman" pitchFamily="18" charset="0"/>
                  <a:ea typeface="Cambria Math"/>
                  <a:cs typeface="Times New Roman" pitchFamily="18" charset="0"/>
                </a:endParaRPr>
              </a:p>
            </p:txBody>
          </p:sp>
        </mc:Choice>
        <mc:Fallback xmlns="">
          <p:sp>
            <p:nvSpPr>
              <p:cNvPr id="10" name="Прямоугольник 9"/>
              <p:cNvSpPr>
                <a:spLocks noRot="1" noChangeAspect="1" noMove="1" noResize="1" noEditPoints="1" noAdjustHandles="1" noChangeArrowheads="1" noChangeShapeType="1" noTextEdit="1"/>
              </p:cNvSpPr>
              <p:nvPr/>
            </p:nvSpPr>
            <p:spPr>
              <a:xfrm>
                <a:off x="335360" y="2100884"/>
                <a:ext cx="3960440" cy="1594091"/>
              </a:xfrm>
              <a:prstGeom prst="rect">
                <a:avLst/>
              </a:prstGeom>
              <a:blipFill rotWithShape="1">
                <a:blip r:embed="rId3"/>
                <a:stretch>
                  <a:fillRect l="-5385" b="-15709"/>
                </a:stretch>
              </a:blipFill>
            </p:spPr>
            <p:txBody>
              <a:bodyPr/>
              <a:lstStyle/>
              <a:p>
                <a:r>
                  <a:rPr lang="ru-RU">
                    <a:noFill/>
                  </a:rPr>
                  <a:t> </a:t>
                </a:r>
              </a:p>
            </p:txBody>
          </p:sp>
        </mc:Fallback>
      </mc:AlternateContent>
      <p:sp>
        <p:nvSpPr>
          <p:cNvPr id="11" name="Прямоугольник 10"/>
          <p:cNvSpPr/>
          <p:nvPr/>
        </p:nvSpPr>
        <p:spPr>
          <a:xfrm>
            <a:off x="4871864" y="1392998"/>
            <a:ext cx="5184576" cy="707886"/>
          </a:xfrm>
          <a:prstGeom prst="rect">
            <a:avLst/>
          </a:prstGeom>
        </p:spPr>
        <p:txBody>
          <a:bodyPr wrap="square">
            <a:spAutoFit/>
          </a:bodyPr>
          <a:lstStyle/>
          <a:p>
            <a:r>
              <a:rPr lang="ru-RU" sz="4000" b="1" dirty="0" smtClean="0">
                <a:solidFill>
                  <a:srgbClr val="C00000"/>
                </a:solidFill>
                <a:latin typeface="Times New Roman" panose="02020603050405020304" pitchFamily="18" charset="0"/>
              </a:rPr>
              <a:t>№7</a:t>
            </a:r>
            <a:endParaRPr lang="kk-KZ" sz="4000" b="1" dirty="0">
              <a:solidFill>
                <a:srgbClr val="C00000"/>
              </a:solidFill>
              <a:latin typeface="Times New Roman" panose="02020603050405020304" pitchFamily="18" charset="0"/>
            </a:endParaRPr>
          </a:p>
        </p:txBody>
      </p:sp>
      <mc:AlternateContent xmlns:mc="http://schemas.openxmlformats.org/markup-compatibility/2006" xmlns:a14="http://schemas.microsoft.com/office/drawing/2010/main">
        <mc:Choice Requires="a14">
          <p:sp>
            <p:nvSpPr>
              <p:cNvPr id="12" name="Прямоугольник 11"/>
              <p:cNvSpPr/>
              <p:nvPr/>
            </p:nvSpPr>
            <p:spPr>
              <a:xfrm>
                <a:off x="4871864" y="2176813"/>
                <a:ext cx="4933317" cy="2825197"/>
              </a:xfrm>
              <a:prstGeom prst="rect">
                <a:avLst/>
              </a:prstGeom>
            </p:spPr>
            <p:txBody>
              <a:bodyPr wrap="square">
                <a:spAutoFit/>
              </a:bodyPr>
              <a:lstStyle/>
              <a:p>
                <a:r>
                  <a:rPr lang="kk-KZ" sz="4000" b="1" dirty="0" smtClean="0">
                    <a:latin typeface="Times New Roman" pitchFamily="18" charset="0"/>
                    <a:cs typeface="Times New Roman" pitchFamily="18" charset="0"/>
                  </a:rPr>
                  <a:t>1) </a:t>
                </a:r>
                <a14:m>
                  <m:oMath xmlns:m="http://schemas.openxmlformats.org/officeDocument/2006/math">
                    <m:f>
                      <m:fPr>
                        <m:ctrlPr>
                          <a:rPr lang="kk-KZ" sz="4000" b="1" i="1" smtClean="0">
                            <a:latin typeface="Cambria Math"/>
                          </a:rPr>
                        </m:ctrlPr>
                      </m:fPr>
                      <m:num>
                        <m:r>
                          <a:rPr lang="ru-RU" sz="4000" b="1" i="1" smtClean="0">
                            <a:latin typeface="Cambria Math"/>
                          </a:rPr>
                          <m:t>𝟑</m:t>
                        </m:r>
                      </m:num>
                      <m:den>
                        <m:r>
                          <a:rPr lang="en-US" sz="4000" b="1" i="0" smtClean="0">
                            <a:latin typeface="Cambria Math"/>
                          </a:rPr>
                          <m:t>𝟒</m:t>
                        </m:r>
                      </m:den>
                    </m:f>
                  </m:oMath>
                </a14:m>
                <a:endParaRPr lang="kk-KZ" sz="4000" b="1" dirty="0" smtClean="0">
                  <a:latin typeface="Times New Roman" panose="02020603050405020304" pitchFamily="18" charset="0"/>
                  <a:cs typeface="Times New Roman" pitchFamily="18" charset="0"/>
                </a:endParaRPr>
              </a:p>
              <a:p>
                <a:r>
                  <a:rPr lang="kk-KZ" sz="4000" b="1" dirty="0" smtClean="0">
                    <a:latin typeface="Times New Roman" panose="02020603050405020304" pitchFamily="18" charset="0"/>
                    <a:cs typeface="Times New Roman" pitchFamily="18" charset="0"/>
                  </a:rPr>
                  <a:t>2) </a:t>
                </a:r>
                <a14:m>
                  <m:oMath xmlns:m="http://schemas.openxmlformats.org/officeDocument/2006/math">
                    <m:r>
                      <a:rPr lang="ru-RU" sz="4000" b="1" i="1" smtClean="0">
                        <a:latin typeface="Cambria Math"/>
                      </a:rPr>
                      <m:t>−</m:t>
                    </m:r>
                    <m:r>
                      <a:rPr lang="ru-RU" sz="4000" b="1" i="1" smtClean="0">
                        <a:latin typeface="Cambria Math"/>
                      </a:rPr>
                      <m:t>𝟖</m:t>
                    </m:r>
                  </m:oMath>
                </a14:m>
                <a:endParaRPr lang="kk-KZ" sz="4000" b="1" dirty="0" smtClean="0">
                  <a:latin typeface="Times New Roman" panose="02020603050405020304" pitchFamily="18" charset="0"/>
                  <a:cs typeface="Times New Roman" pitchFamily="18" charset="0"/>
                </a:endParaRPr>
              </a:p>
              <a:p>
                <a:r>
                  <a:rPr lang="kk-KZ" sz="4000" b="1" dirty="0" smtClean="0">
                    <a:latin typeface="Times New Roman" panose="02020603050405020304" pitchFamily="18" charset="0"/>
                    <a:cs typeface="Times New Roman" pitchFamily="18" charset="0"/>
                  </a:rPr>
                  <a:t>3) </a:t>
                </a:r>
                <a14:m>
                  <m:oMath xmlns:m="http://schemas.openxmlformats.org/officeDocument/2006/math">
                    <m:r>
                      <a:rPr lang="ru-RU" sz="4000" b="1" i="1" smtClean="0">
                        <a:latin typeface="Cambria Math"/>
                      </a:rPr>
                      <m:t>𝟐</m:t>
                    </m:r>
                    <m:r>
                      <a:rPr lang="ru-RU" sz="4000" b="1" i="1" smtClean="0">
                        <a:latin typeface="Cambria Math"/>
                      </a:rPr>
                      <m:t>,</m:t>
                    </m:r>
                    <m:r>
                      <a:rPr lang="ru-RU" sz="4000" b="1" i="1" smtClean="0">
                        <a:latin typeface="Cambria Math"/>
                      </a:rPr>
                      <m:t>𝟖</m:t>
                    </m:r>
                  </m:oMath>
                </a14:m>
                <a:endParaRPr lang="kk-KZ" sz="4000" b="1" dirty="0" smtClean="0">
                  <a:latin typeface="Times New Roman" panose="02020603050405020304" pitchFamily="18" charset="0"/>
                  <a:cs typeface="Times New Roman" pitchFamily="18" charset="0"/>
                </a:endParaRPr>
              </a:p>
              <a:p>
                <a:r>
                  <a:rPr lang="kk-KZ" sz="4000" b="1" dirty="0" smtClean="0">
                    <a:latin typeface="Times New Roman" panose="02020603050405020304" pitchFamily="18" charset="0"/>
                    <a:cs typeface="Times New Roman" pitchFamily="18" charset="0"/>
                  </a:rPr>
                  <a:t>4) </a:t>
                </a:r>
                <a14:m>
                  <m:oMath xmlns:m="http://schemas.openxmlformats.org/officeDocument/2006/math">
                    <m:r>
                      <a:rPr lang="ru-RU" sz="4000" b="1" i="1" smtClean="0">
                        <a:latin typeface="Cambria Math"/>
                      </a:rPr>
                      <m:t>−</m:t>
                    </m:r>
                    <m:r>
                      <a:rPr lang="ru-RU" sz="4000" b="1" i="1" smtClean="0">
                        <a:latin typeface="Cambria Math"/>
                      </a:rPr>
                      <m:t>𝟖</m:t>
                    </m:r>
                  </m:oMath>
                </a14:m>
                <a:endParaRPr lang="kk-KZ" sz="4000" b="1" dirty="0" smtClean="0">
                  <a:latin typeface="Times New Roman" panose="02020603050405020304" pitchFamily="18" charset="0"/>
                  <a:cs typeface="Times New Roman" pitchFamily="18" charset="0"/>
                </a:endParaRPr>
              </a:p>
            </p:txBody>
          </p:sp>
        </mc:Choice>
        <mc:Fallback xmlns="">
          <p:sp>
            <p:nvSpPr>
              <p:cNvPr id="12" name="Прямоугольник 11"/>
              <p:cNvSpPr>
                <a:spLocks noRot="1" noChangeAspect="1" noMove="1" noResize="1" noEditPoints="1" noAdjustHandles="1" noChangeArrowheads="1" noChangeShapeType="1" noTextEdit="1"/>
              </p:cNvSpPr>
              <p:nvPr/>
            </p:nvSpPr>
            <p:spPr>
              <a:xfrm>
                <a:off x="4871864" y="2176813"/>
                <a:ext cx="4933317" cy="2825197"/>
              </a:xfrm>
              <a:prstGeom prst="rect">
                <a:avLst/>
              </a:prstGeom>
              <a:blipFill rotWithShape="1">
                <a:blip r:embed="rId4"/>
                <a:stretch>
                  <a:fillRect l="-4326" b="-8190"/>
                </a:stretch>
              </a:blipFill>
            </p:spPr>
            <p:txBody>
              <a:bodyPr/>
              <a:lstStyle/>
              <a:p>
                <a:r>
                  <a:rPr lang="ru-RU">
                    <a:noFill/>
                  </a:rPr>
                  <a:t> </a:t>
                </a:r>
              </a:p>
            </p:txBody>
          </p:sp>
        </mc:Fallback>
      </mc:AlternateContent>
    </p:spTree>
    <p:extLst>
      <p:ext uri="{BB962C8B-B14F-4D97-AF65-F5344CB8AC3E}">
        <p14:creationId xmlns:p14="http://schemas.microsoft.com/office/powerpoint/2010/main" val="31062827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sp>
        <p:nvSpPr>
          <p:cNvPr id="9" name="Заголовок 1"/>
          <p:cNvSpPr txBox="1">
            <a:spLocks/>
          </p:cNvSpPr>
          <p:nvPr/>
        </p:nvSpPr>
        <p:spPr bwMode="auto">
          <a:xfrm>
            <a:off x="762000" y="214313"/>
            <a:ext cx="10972800" cy="1143000"/>
          </a:xfrm>
          <a:prstGeom prst="rect">
            <a:avLst/>
          </a:prstGeom>
          <a:noFill/>
          <a:ln w="9525">
            <a:noFill/>
            <a:miter lim="800000"/>
            <a:headEnd/>
            <a:tailEnd/>
          </a:ln>
        </p:spPr>
        <p:txBody>
          <a:bodyPr anchor="ctr"/>
          <a:lstStyle/>
          <a:p>
            <a:pPr algn="ctr" eaLnBrk="0" hangingPunct="0">
              <a:defRPr/>
            </a:pPr>
            <a:r>
              <a:rPr lang="ru-RU" sz="4400" b="1" dirty="0" smtClean="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rPr>
              <a:t>Устная работа</a:t>
            </a:r>
            <a:endParaRPr lang="ru-RU" sz="4400" b="1" dirty="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endParaRPr>
          </a:p>
        </p:txBody>
      </p:sp>
      <mc:AlternateContent xmlns:mc="http://schemas.openxmlformats.org/markup-compatibility/2006" xmlns:a14="http://schemas.microsoft.com/office/drawing/2010/main">
        <mc:Choice Requires="a14">
          <p:sp>
            <p:nvSpPr>
              <p:cNvPr id="58" name="Прямоугольник 57"/>
              <p:cNvSpPr/>
              <p:nvPr/>
            </p:nvSpPr>
            <p:spPr>
              <a:xfrm>
                <a:off x="3344077" y="1357313"/>
                <a:ext cx="7144411" cy="4416915"/>
              </a:xfrm>
              <a:prstGeom prst="rect">
                <a:avLst/>
              </a:prstGeom>
            </p:spPr>
            <p:txBody>
              <a:bodyPr wrap="square">
                <a:spAutoFit/>
              </a:bodyPr>
              <a:lstStyle/>
              <a:p>
                <a:pPr>
                  <a:lnSpc>
                    <a:spcPct val="115000"/>
                  </a:lnSpc>
                  <a:spcAft>
                    <a:spcPts val="0"/>
                  </a:spcAft>
                  <a:tabLst>
                    <a:tab pos="838200" algn="l"/>
                  </a:tabLst>
                </a:pPr>
                <a:r>
                  <a:rPr lang="ru-RU" sz="3600" b="1" dirty="0" smtClean="0">
                    <a:latin typeface="Times New Roman" panose="02020603050405020304" pitchFamily="18" charset="0"/>
                    <a:ea typeface="Times New Roman" panose="02020603050405020304" pitchFamily="18" charset="0"/>
                  </a:rPr>
                  <a:t>1) </a:t>
                </a:r>
                <a14:m>
                  <m:oMath xmlns:m="http://schemas.openxmlformats.org/officeDocument/2006/math">
                    <m:f>
                      <m:fPr>
                        <m:ctrlPr>
                          <a:rPr lang="ru-RU" sz="3600" b="1" i="1" smtClean="0">
                            <a:latin typeface="Cambria Math"/>
                          </a:rPr>
                        </m:ctrlPr>
                      </m:fPr>
                      <m:num>
                        <m:r>
                          <a:rPr lang="ru-RU" sz="3600" b="1" i="1" smtClean="0">
                            <a:latin typeface="Cambria Math"/>
                          </a:rPr>
                          <m:t>𝟏</m:t>
                        </m:r>
                      </m:num>
                      <m:den>
                        <m:r>
                          <a:rPr lang="ru-RU" sz="3600" b="1" i="1" smtClean="0">
                            <a:latin typeface="Cambria Math"/>
                          </a:rPr>
                          <m:t>𝟑</m:t>
                        </m:r>
                      </m:den>
                    </m:f>
                    <m:r>
                      <a:rPr lang="ru-RU" sz="3600" b="1" i="1" smtClean="0">
                        <a:latin typeface="Cambria Math"/>
                        <a:ea typeface="Cambria Math"/>
                      </a:rPr>
                      <m:t>∙</m:t>
                    </m:r>
                    <m:r>
                      <a:rPr lang="ru-RU" sz="3600" b="1" i="1" smtClean="0">
                        <a:latin typeface="Cambria Math"/>
                        <a:ea typeface="Cambria Math"/>
                      </a:rPr>
                      <m:t>𝟎</m:t>
                    </m:r>
                    <m:r>
                      <a:rPr lang="ru-RU" sz="3600" b="1" i="1" smtClean="0">
                        <a:latin typeface="Cambria Math"/>
                        <a:ea typeface="Cambria Math"/>
                      </a:rPr>
                      <m:t>,</m:t>
                    </m:r>
                    <m:r>
                      <a:rPr lang="ru-RU" sz="3600" b="1" i="1" smtClean="0">
                        <a:latin typeface="Cambria Math"/>
                        <a:ea typeface="Cambria Math"/>
                      </a:rPr>
                      <m:t>𝟗</m:t>
                    </m:r>
                  </m:oMath>
                </a14:m>
                <a:r>
                  <a:rPr lang="ru-RU" sz="3600" b="1" dirty="0" smtClean="0">
                    <a:latin typeface="Times New Roman" panose="02020603050405020304" pitchFamily="18" charset="0"/>
                    <a:ea typeface="Cambria Math"/>
                  </a:rPr>
                  <a:t>			5) </a:t>
                </a:r>
                <a14:m>
                  <m:oMath xmlns:m="http://schemas.openxmlformats.org/officeDocument/2006/math">
                    <m:r>
                      <a:rPr lang="ru-RU" sz="3600" b="1" i="0" smtClean="0">
                        <a:latin typeface="Cambria Math"/>
                      </a:rPr>
                      <m:t>𝟓</m:t>
                    </m:r>
                    <m:r>
                      <a:rPr lang="ru-RU" sz="3600" b="1" i="0" smtClean="0">
                        <a:latin typeface="Cambria Math"/>
                      </a:rPr>
                      <m:t> : </m:t>
                    </m:r>
                    <m:f>
                      <m:fPr>
                        <m:ctrlPr>
                          <a:rPr lang="ru-RU" sz="3600" b="1" i="1">
                            <a:latin typeface="Cambria Math"/>
                          </a:rPr>
                        </m:ctrlPr>
                      </m:fPr>
                      <m:num>
                        <m:r>
                          <a:rPr lang="ru-RU" sz="3600" b="1" i="1" smtClean="0">
                            <a:latin typeface="Cambria Math"/>
                          </a:rPr>
                          <m:t>𝟓</m:t>
                        </m:r>
                      </m:num>
                      <m:den>
                        <m:r>
                          <a:rPr lang="ru-RU" sz="3600" b="1" i="1" smtClean="0">
                            <a:latin typeface="Cambria Math"/>
                          </a:rPr>
                          <m:t>𝟏𝟏</m:t>
                        </m:r>
                      </m:den>
                    </m:f>
                  </m:oMath>
                </a14:m>
                <a:endParaRPr lang="ru-RU" sz="3600" b="1" dirty="0">
                  <a:latin typeface="Times New Roman" panose="02020603050405020304" pitchFamily="18" charset="0"/>
                  <a:ea typeface="Cambria Math"/>
                </a:endParaRPr>
              </a:p>
              <a:p>
                <a:pPr>
                  <a:lnSpc>
                    <a:spcPct val="115000"/>
                  </a:lnSpc>
                  <a:spcAft>
                    <a:spcPts val="0"/>
                  </a:spcAft>
                  <a:tabLst>
                    <a:tab pos="838200" algn="l"/>
                  </a:tabLst>
                </a:pPr>
                <a:r>
                  <a:rPr lang="ru-RU" sz="3600" b="1" dirty="0" smtClean="0">
                    <a:latin typeface="Times New Roman" panose="02020603050405020304" pitchFamily="18" charset="0"/>
                    <a:ea typeface="Times New Roman" panose="02020603050405020304" pitchFamily="18" charset="0"/>
                  </a:rPr>
                  <a:t>2) </a:t>
                </a:r>
                <a14:m>
                  <m:oMath xmlns:m="http://schemas.openxmlformats.org/officeDocument/2006/math">
                    <m:f>
                      <m:fPr>
                        <m:ctrlPr>
                          <a:rPr lang="ru-RU" sz="3600" b="1" i="1">
                            <a:latin typeface="Cambria Math"/>
                          </a:rPr>
                        </m:ctrlPr>
                      </m:fPr>
                      <m:num>
                        <m:r>
                          <a:rPr lang="ru-RU" sz="3600" b="1" i="1" smtClean="0">
                            <a:latin typeface="Cambria Math"/>
                          </a:rPr>
                          <m:t>𝟐</m:t>
                        </m:r>
                      </m:num>
                      <m:den>
                        <m:r>
                          <a:rPr lang="ru-RU" sz="3600" b="1" i="1" smtClean="0">
                            <a:latin typeface="Cambria Math"/>
                          </a:rPr>
                          <m:t>𝟕</m:t>
                        </m:r>
                      </m:den>
                    </m:f>
                    <m:r>
                      <a:rPr lang="ru-RU" sz="3600" b="1" i="1">
                        <a:latin typeface="Cambria Math"/>
                        <a:ea typeface="Cambria Math"/>
                      </a:rPr>
                      <m:t>∙</m:t>
                    </m:r>
                    <m:r>
                      <a:rPr lang="ru-RU" sz="3600" b="1" i="1" smtClean="0">
                        <a:latin typeface="Cambria Math"/>
                        <a:ea typeface="Cambria Math"/>
                      </a:rPr>
                      <m:t>𝟏</m:t>
                    </m:r>
                    <m:r>
                      <a:rPr lang="ru-RU" sz="3600" b="1" i="1" smtClean="0">
                        <a:latin typeface="Cambria Math"/>
                        <a:ea typeface="Cambria Math"/>
                      </a:rPr>
                      <m:t>,</m:t>
                    </m:r>
                    <m:r>
                      <a:rPr lang="ru-RU" sz="3600" b="1" i="1" smtClean="0">
                        <a:latin typeface="Cambria Math"/>
                        <a:ea typeface="Cambria Math"/>
                      </a:rPr>
                      <m:t>𝟒</m:t>
                    </m:r>
                  </m:oMath>
                </a14:m>
                <a:r>
                  <a:rPr lang="ru-RU" sz="3600" b="1" dirty="0" smtClean="0">
                    <a:latin typeface="Times New Roman" panose="02020603050405020304" pitchFamily="18" charset="0"/>
                    <a:ea typeface="Cambria Math"/>
                  </a:rPr>
                  <a:t>			6) </a:t>
                </a:r>
                <a14:m>
                  <m:oMath xmlns:m="http://schemas.openxmlformats.org/officeDocument/2006/math">
                    <m:r>
                      <a:rPr lang="ru-RU" sz="3600" b="1" i="0" smtClean="0">
                        <a:latin typeface="Cambria Math"/>
                      </a:rPr>
                      <m:t>𝟏𝟐</m:t>
                    </m:r>
                    <m:r>
                      <a:rPr lang="ru-RU" sz="3600" b="1" i="0" smtClean="0">
                        <a:latin typeface="Cambria Math"/>
                      </a:rPr>
                      <m:t> : </m:t>
                    </m:r>
                    <m:f>
                      <m:fPr>
                        <m:ctrlPr>
                          <a:rPr lang="ru-RU" sz="3600" b="1" i="1">
                            <a:latin typeface="Cambria Math"/>
                          </a:rPr>
                        </m:ctrlPr>
                      </m:fPr>
                      <m:num>
                        <m:r>
                          <a:rPr lang="ru-RU" sz="3600" b="1" i="1" smtClean="0">
                            <a:latin typeface="Cambria Math"/>
                          </a:rPr>
                          <m:t>𝟏𝟐</m:t>
                        </m:r>
                      </m:num>
                      <m:den>
                        <m:r>
                          <a:rPr lang="ru-RU" sz="3600" b="1" i="1" smtClean="0">
                            <a:latin typeface="Cambria Math"/>
                          </a:rPr>
                          <m:t>𝟏𝟗</m:t>
                        </m:r>
                      </m:den>
                    </m:f>
                  </m:oMath>
                </a14:m>
                <a:endParaRPr lang="ru-RU" sz="3600" b="1" dirty="0" smtClean="0">
                  <a:latin typeface="Times New Roman" panose="02020603050405020304" pitchFamily="18" charset="0"/>
                  <a:ea typeface="Cambria Math"/>
                </a:endParaRPr>
              </a:p>
              <a:p>
                <a:pPr>
                  <a:lnSpc>
                    <a:spcPct val="115000"/>
                  </a:lnSpc>
                  <a:spcAft>
                    <a:spcPts val="0"/>
                  </a:spcAft>
                  <a:tabLst>
                    <a:tab pos="838200" algn="l"/>
                  </a:tabLst>
                </a:pPr>
                <a:r>
                  <a:rPr lang="ru-RU" sz="3600" b="1" dirty="0" smtClean="0">
                    <a:latin typeface="Times New Roman" panose="02020603050405020304" pitchFamily="18" charset="0"/>
                    <a:ea typeface="Cambria Math"/>
                  </a:rPr>
                  <a:t>3) </a:t>
                </a:r>
                <a14:m>
                  <m:oMath xmlns:m="http://schemas.openxmlformats.org/officeDocument/2006/math">
                    <m:r>
                      <a:rPr lang="ru-RU" sz="3600" b="1" i="0" smtClean="0">
                        <a:latin typeface="Cambria Math"/>
                      </a:rPr>
                      <m:t>𝟏</m:t>
                    </m:r>
                    <m:r>
                      <a:rPr lang="ru-RU" sz="3600" b="1" i="0" smtClean="0">
                        <a:latin typeface="Cambria Math"/>
                      </a:rPr>
                      <m:t>,</m:t>
                    </m:r>
                    <m:r>
                      <a:rPr lang="ru-RU" sz="3600" b="1" i="0" smtClean="0">
                        <a:latin typeface="Cambria Math"/>
                      </a:rPr>
                      <m:t>𝟓</m:t>
                    </m:r>
                    <m:r>
                      <a:rPr lang="ru-RU" sz="3600" b="1" i="1" smtClean="0">
                        <a:latin typeface="Cambria Math"/>
                        <a:ea typeface="Cambria Math"/>
                      </a:rPr>
                      <m:t>∙</m:t>
                    </m:r>
                    <m:f>
                      <m:fPr>
                        <m:ctrlPr>
                          <a:rPr lang="ru-RU" sz="3600" b="1" i="1">
                            <a:latin typeface="Cambria Math"/>
                          </a:rPr>
                        </m:ctrlPr>
                      </m:fPr>
                      <m:num>
                        <m:r>
                          <a:rPr lang="ru-RU" sz="3600" b="1" i="1" smtClean="0">
                            <a:latin typeface="Cambria Math"/>
                          </a:rPr>
                          <m:t>𝟏</m:t>
                        </m:r>
                      </m:num>
                      <m:den>
                        <m:r>
                          <a:rPr lang="ru-RU" sz="3600" b="1" i="1" smtClean="0">
                            <a:latin typeface="Cambria Math"/>
                          </a:rPr>
                          <m:t>𝟏𝟓</m:t>
                        </m:r>
                      </m:den>
                    </m:f>
                  </m:oMath>
                </a14:m>
                <a:r>
                  <a:rPr lang="ru-RU" sz="3600" b="1" dirty="0" smtClean="0">
                    <a:latin typeface="Times New Roman" panose="02020603050405020304" pitchFamily="18" charset="0"/>
                    <a:ea typeface="Cambria Math"/>
                  </a:rPr>
                  <a:t>		7) </a:t>
                </a:r>
                <a14:m>
                  <m:oMath xmlns:m="http://schemas.openxmlformats.org/officeDocument/2006/math">
                    <m:r>
                      <a:rPr lang="ru-RU" sz="3600" b="1">
                        <a:latin typeface="Cambria Math"/>
                      </a:rPr>
                      <m:t>𝟏</m:t>
                    </m:r>
                    <m:r>
                      <a:rPr lang="ru-RU" sz="3600" b="1" i="0" smtClean="0">
                        <a:latin typeface="Cambria Math"/>
                      </a:rPr>
                      <m:t>,</m:t>
                    </m:r>
                    <m:r>
                      <a:rPr lang="ru-RU" sz="3600" b="1" i="0" smtClean="0">
                        <a:latin typeface="Cambria Math"/>
                      </a:rPr>
                      <m:t>𝟒</m:t>
                    </m:r>
                    <m:r>
                      <a:rPr lang="ru-RU" sz="3600" b="1">
                        <a:latin typeface="Cambria Math"/>
                      </a:rPr>
                      <m:t> : </m:t>
                    </m:r>
                    <m:f>
                      <m:fPr>
                        <m:ctrlPr>
                          <a:rPr lang="ru-RU" sz="3600" b="1" i="1">
                            <a:latin typeface="Cambria Math"/>
                          </a:rPr>
                        </m:ctrlPr>
                      </m:fPr>
                      <m:num>
                        <m:r>
                          <a:rPr lang="ru-RU" sz="3600" b="1" i="1">
                            <a:latin typeface="Cambria Math"/>
                          </a:rPr>
                          <m:t>𝟏</m:t>
                        </m:r>
                        <m:r>
                          <a:rPr lang="ru-RU" sz="3600" b="1" i="1" smtClean="0">
                            <a:latin typeface="Cambria Math"/>
                          </a:rPr>
                          <m:t>𝟒</m:t>
                        </m:r>
                      </m:num>
                      <m:den>
                        <m:r>
                          <a:rPr lang="ru-RU" sz="3600" b="1" i="1">
                            <a:latin typeface="Cambria Math"/>
                          </a:rPr>
                          <m:t>𝟏</m:t>
                        </m:r>
                        <m:r>
                          <a:rPr lang="ru-RU" sz="3600" b="1" i="1" smtClean="0">
                            <a:latin typeface="Cambria Math"/>
                          </a:rPr>
                          <m:t>𝟕</m:t>
                        </m:r>
                      </m:den>
                    </m:f>
                  </m:oMath>
                </a14:m>
                <a:endParaRPr lang="ru-RU" sz="3600" b="1" dirty="0" smtClean="0">
                  <a:latin typeface="Times New Roman" panose="02020603050405020304" pitchFamily="18" charset="0"/>
                  <a:ea typeface="Cambria Math"/>
                </a:endParaRPr>
              </a:p>
              <a:p>
                <a:pPr>
                  <a:lnSpc>
                    <a:spcPct val="115000"/>
                  </a:lnSpc>
                  <a:spcAft>
                    <a:spcPts val="0"/>
                  </a:spcAft>
                  <a:tabLst>
                    <a:tab pos="838200" algn="l"/>
                  </a:tabLst>
                </a:pPr>
                <a:r>
                  <a:rPr lang="ru-RU" sz="3600" b="1" dirty="0" smtClean="0">
                    <a:latin typeface="Times New Roman" panose="02020603050405020304" pitchFamily="18" charset="0"/>
                    <a:ea typeface="Cambria Math"/>
                  </a:rPr>
                  <a:t>4) </a:t>
                </a:r>
                <a14:m>
                  <m:oMath xmlns:m="http://schemas.openxmlformats.org/officeDocument/2006/math">
                    <m:r>
                      <a:rPr lang="ru-RU" sz="3600" b="1" i="0" smtClean="0">
                        <a:latin typeface="Cambria Math"/>
                      </a:rPr>
                      <m:t>𝟓</m:t>
                    </m:r>
                    <m:r>
                      <a:rPr lang="ru-RU" sz="3600" b="1">
                        <a:latin typeface="Cambria Math"/>
                      </a:rPr>
                      <m:t>,</m:t>
                    </m:r>
                    <m:r>
                      <a:rPr lang="ru-RU" sz="3600" b="1">
                        <a:latin typeface="Cambria Math"/>
                      </a:rPr>
                      <m:t>𝟓</m:t>
                    </m:r>
                    <m:r>
                      <a:rPr lang="ru-RU" sz="3600" b="1" i="1">
                        <a:latin typeface="Cambria Math"/>
                        <a:ea typeface="Cambria Math"/>
                      </a:rPr>
                      <m:t>∙</m:t>
                    </m:r>
                    <m:f>
                      <m:fPr>
                        <m:ctrlPr>
                          <a:rPr lang="ru-RU" sz="3600" b="1" i="1">
                            <a:latin typeface="Cambria Math"/>
                          </a:rPr>
                        </m:ctrlPr>
                      </m:fPr>
                      <m:num>
                        <m:r>
                          <a:rPr lang="ru-RU" sz="3600" b="1" i="1" smtClean="0">
                            <a:latin typeface="Cambria Math"/>
                          </a:rPr>
                          <m:t>𝟑</m:t>
                        </m:r>
                      </m:num>
                      <m:den>
                        <m:r>
                          <a:rPr lang="ru-RU" sz="3600" b="1" i="1">
                            <a:latin typeface="Cambria Math"/>
                          </a:rPr>
                          <m:t>𝟏</m:t>
                        </m:r>
                        <m:r>
                          <a:rPr lang="ru-RU" sz="3600" b="1" i="1" smtClean="0">
                            <a:latin typeface="Cambria Math"/>
                          </a:rPr>
                          <m:t>𝟏</m:t>
                        </m:r>
                      </m:den>
                    </m:f>
                  </m:oMath>
                </a14:m>
                <a:r>
                  <a:rPr lang="ru-RU" sz="3600" b="1" dirty="0" smtClean="0">
                    <a:latin typeface="Times New Roman" panose="02020603050405020304" pitchFamily="18" charset="0"/>
                    <a:ea typeface="Cambria Math"/>
                  </a:rPr>
                  <a:t>		8) </a:t>
                </a:r>
                <a14:m>
                  <m:oMath xmlns:m="http://schemas.openxmlformats.org/officeDocument/2006/math">
                    <m:r>
                      <a:rPr lang="ru-RU" sz="3600" b="1" i="0" smtClean="0">
                        <a:latin typeface="Cambria Math"/>
                      </a:rPr>
                      <m:t>𝟑</m:t>
                    </m:r>
                    <m:r>
                      <a:rPr lang="ru-RU" sz="3600" b="1" i="0" smtClean="0">
                        <a:latin typeface="Cambria Math"/>
                      </a:rPr>
                      <m:t>,</m:t>
                    </m:r>
                    <m:r>
                      <a:rPr lang="ru-RU" sz="3600" b="1" i="0" smtClean="0">
                        <a:latin typeface="Cambria Math"/>
                      </a:rPr>
                      <m:t>𝟐</m:t>
                    </m:r>
                    <m:r>
                      <a:rPr lang="ru-RU" sz="3600" b="1">
                        <a:latin typeface="Cambria Math"/>
                      </a:rPr>
                      <m:t> : </m:t>
                    </m:r>
                    <m:f>
                      <m:fPr>
                        <m:ctrlPr>
                          <a:rPr lang="ru-RU" sz="3600" b="1" i="1">
                            <a:latin typeface="Cambria Math"/>
                          </a:rPr>
                        </m:ctrlPr>
                      </m:fPr>
                      <m:num>
                        <m:r>
                          <a:rPr lang="ru-RU" sz="3600" b="1" i="1">
                            <a:latin typeface="Cambria Math"/>
                          </a:rPr>
                          <m:t>𝟏</m:t>
                        </m:r>
                        <m:r>
                          <a:rPr lang="ru-RU" sz="3600" b="1" i="1" smtClean="0">
                            <a:latin typeface="Cambria Math"/>
                          </a:rPr>
                          <m:t>𝟔</m:t>
                        </m:r>
                      </m:num>
                      <m:den>
                        <m:r>
                          <a:rPr lang="ru-RU" sz="3600" b="1" i="1">
                            <a:latin typeface="Cambria Math"/>
                          </a:rPr>
                          <m:t>𝟏𝟕</m:t>
                        </m:r>
                      </m:den>
                    </m:f>
                  </m:oMath>
                </a14:m>
                <a:endParaRPr lang="ru-RU" sz="3600" b="1" dirty="0">
                  <a:latin typeface="Times New Roman" panose="02020603050405020304" pitchFamily="18" charset="0"/>
                  <a:ea typeface="Cambria Math"/>
                </a:endParaRPr>
              </a:p>
              <a:p>
                <a:pPr>
                  <a:lnSpc>
                    <a:spcPct val="115000"/>
                  </a:lnSpc>
                  <a:spcAft>
                    <a:spcPts val="0"/>
                  </a:spcAft>
                  <a:tabLst>
                    <a:tab pos="838200" algn="l"/>
                  </a:tabLst>
                </a:pPr>
                <a:endParaRPr lang="ru-RU" sz="3600" b="1" dirty="0">
                  <a:latin typeface="Times New Roman" panose="02020603050405020304" pitchFamily="18" charset="0"/>
                  <a:ea typeface="Times New Roman" panose="02020603050405020304" pitchFamily="18" charset="0"/>
                </a:endParaRPr>
              </a:p>
            </p:txBody>
          </p:sp>
        </mc:Choice>
        <mc:Fallback xmlns="">
          <p:sp>
            <p:nvSpPr>
              <p:cNvPr id="58" name="Прямоугольник 57"/>
              <p:cNvSpPr>
                <a:spLocks noRot="1" noChangeAspect="1" noMove="1" noResize="1" noEditPoints="1" noAdjustHandles="1" noChangeArrowheads="1" noChangeShapeType="1" noTextEdit="1"/>
              </p:cNvSpPr>
              <p:nvPr/>
            </p:nvSpPr>
            <p:spPr>
              <a:xfrm>
                <a:off x="3344077" y="1357313"/>
                <a:ext cx="7144411" cy="4416915"/>
              </a:xfrm>
              <a:prstGeom prst="rect">
                <a:avLst/>
              </a:prstGeom>
              <a:blipFill rotWithShape="1">
                <a:blip r:embed="rId2"/>
                <a:stretch>
                  <a:fillRect l="-2645"/>
                </a:stretch>
              </a:blipFill>
            </p:spPr>
            <p:txBody>
              <a:bodyPr/>
              <a:lstStyle/>
              <a:p>
                <a:r>
                  <a:rPr lang="ru-RU">
                    <a:noFill/>
                  </a:rPr>
                  <a:t> </a:t>
                </a:r>
              </a:p>
            </p:txBody>
          </p:sp>
        </mc:Fallback>
      </mc:AlternateContent>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555" y="1568773"/>
            <a:ext cx="2439053" cy="3600450"/>
          </a:xfrm>
          <a:prstGeom prst="rect">
            <a:avLst/>
          </a:prstGeom>
        </p:spPr>
      </p:pic>
    </p:spTree>
    <p:extLst>
      <p:ext uri="{BB962C8B-B14F-4D97-AF65-F5344CB8AC3E}">
        <p14:creationId xmlns:p14="http://schemas.microsoft.com/office/powerpoint/2010/main" val="36036223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sp>
        <p:nvSpPr>
          <p:cNvPr id="9" name="Заголовок 1"/>
          <p:cNvSpPr txBox="1">
            <a:spLocks/>
          </p:cNvSpPr>
          <p:nvPr/>
        </p:nvSpPr>
        <p:spPr bwMode="auto">
          <a:xfrm>
            <a:off x="762000" y="214313"/>
            <a:ext cx="10972800" cy="1143000"/>
          </a:xfrm>
          <a:prstGeom prst="rect">
            <a:avLst/>
          </a:prstGeom>
          <a:noFill/>
          <a:ln w="9525">
            <a:noFill/>
            <a:miter lim="800000"/>
            <a:headEnd/>
            <a:tailEnd/>
          </a:ln>
        </p:spPr>
        <p:txBody>
          <a:bodyPr anchor="ctr"/>
          <a:lstStyle/>
          <a:p>
            <a:pPr algn="ctr" eaLnBrk="0" hangingPunct="0">
              <a:defRPr/>
            </a:pPr>
            <a:r>
              <a:rPr lang="ru-RU" sz="4400" b="1" dirty="0" smtClean="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rPr>
              <a:t>Устная работа</a:t>
            </a:r>
            <a:endParaRPr lang="ru-RU" sz="4400" b="1" dirty="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endParaRPr>
          </a:p>
        </p:txBody>
      </p:sp>
      <p:sp>
        <p:nvSpPr>
          <p:cNvPr id="58" name="Прямоугольник 57"/>
          <p:cNvSpPr/>
          <p:nvPr/>
        </p:nvSpPr>
        <p:spPr>
          <a:xfrm>
            <a:off x="263352" y="2204864"/>
            <a:ext cx="11593288" cy="3277820"/>
          </a:xfrm>
          <a:prstGeom prst="rect">
            <a:avLst/>
          </a:prstGeom>
        </p:spPr>
        <p:txBody>
          <a:bodyPr wrap="square">
            <a:spAutoFit/>
          </a:bodyPr>
          <a:lstStyle/>
          <a:p>
            <a:pPr>
              <a:lnSpc>
                <a:spcPct val="115000"/>
              </a:lnSpc>
              <a:spcAft>
                <a:spcPts val="0"/>
              </a:spcAft>
              <a:tabLst>
                <a:tab pos="838200" algn="l"/>
              </a:tabLst>
            </a:pPr>
            <a:r>
              <a:rPr lang="ru-RU" sz="3600" b="1" dirty="0" smtClean="0">
                <a:latin typeface="Times New Roman" panose="02020603050405020304" pitchFamily="18" charset="0"/>
                <a:ea typeface="Times New Roman" panose="02020603050405020304" pitchFamily="18" charset="0"/>
              </a:rPr>
              <a:t>Как иначе называют буквенные выражения?</a:t>
            </a:r>
          </a:p>
          <a:p>
            <a:pPr>
              <a:lnSpc>
                <a:spcPct val="115000"/>
              </a:lnSpc>
              <a:spcAft>
                <a:spcPts val="0"/>
              </a:spcAft>
              <a:tabLst>
                <a:tab pos="838200" algn="l"/>
              </a:tabLst>
            </a:pPr>
            <a:r>
              <a:rPr lang="ru-RU" sz="3600" b="1" dirty="0" smtClean="0">
                <a:latin typeface="Times New Roman" panose="02020603050405020304" pitchFamily="18" charset="0"/>
                <a:ea typeface="Times New Roman" panose="02020603050405020304" pitchFamily="18" charset="0"/>
              </a:rPr>
              <a:t>Какие выражения называют алгебраическими?</a:t>
            </a:r>
          </a:p>
          <a:p>
            <a:pPr>
              <a:lnSpc>
                <a:spcPct val="115000"/>
              </a:lnSpc>
              <a:spcAft>
                <a:spcPts val="0"/>
              </a:spcAft>
              <a:tabLst>
                <a:tab pos="838200" algn="l"/>
              </a:tabLst>
            </a:pPr>
            <a:r>
              <a:rPr lang="ru-RU" sz="3600" b="1" dirty="0" smtClean="0">
                <a:latin typeface="Times New Roman" panose="02020603050405020304" pitchFamily="18" charset="0"/>
                <a:ea typeface="Times New Roman" panose="02020603050405020304" pitchFamily="18" charset="0"/>
              </a:rPr>
              <a:t>Какие алгебраические выражения называют целыми?</a:t>
            </a:r>
          </a:p>
          <a:p>
            <a:pPr>
              <a:lnSpc>
                <a:spcPct val="115000"/>
              </a:lnSpc>
              <a:spcAft>
                <a:spcPts val="0"/>
              </a:spcAft>
              <a:tabLst>
                <a:tab pos="838200" algn="l"/>
              </a:tabLst>
            </a:pPr>
            <a:endParaRPr lang="ru-RU" sz="3600" b="1" dirty="0">
              <a:latin typeface="Times New Roman" panose="02020603050405020304" pitchFamily="18" charset="0"/>
              <a:ea typeface="Cambria Math"/>
            </a:endParaRPr>
          </a:p>
          <a:p>
            <a:pPr>
              <a:lnSpc>
                <a:spcPct val="115000"/>
              </a:lnSpc>
              <a:spcAft>
                <a:spcPts val="0"/>
              </a:spcAft>
              <a:tabLst>
                <a:tab pos="838200" algn="l"/>
              </a:tabLst>
            </a:pPr>
            <a:endParaRPr lang="ru-RU" sz="3600" b="1" dirty="0">
              <a:latin typeface="Times New Roman" panose="02020603050405020304" pitchFamily="18" charset="0"/>
              <a:ea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352" y="214313"/>
            <a:ext cx="1219526" cy="1800224"/>
          </a:xfrm>
          <a:prstGeom prst="rect">
            <a:avLst/>
          </a:prstGeom>
        </p:spPr>
      </p:pic>
    </p:spTree>
    <p:extLst>
      <p:ext uri="{BB962C8B-B14F-4D97-AF65-F5344CB8AC3E}">
        <p14:creationId xmlns:p14="http://schemas.microsoft.com/office/powerpoint/2010/main" val="42286248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8">
                                            <p:txEl>
                                              <p:pRg st="0" end="0"/>
                                            </p:txEl>
                                          </p:spTgt>
                                        </p:tgtEl>
                                        <p:attrNameLst>
                                          <p:attrName>style.visibility</p:attrName>
                                        </p:attrNameLst>
                                      </p:cBhvr>
                                      <p:to>
                                        <p:strVal val="visible"/>
                                      </p:to>
                                    </p:set>
                                    <p:animEffect transition="in" filter="fade">
                                      <p:cBhvr>
                                        <p:cTn id="7" dur="500"/>
                                        <p:tgtEl>
                                          <p:spTgt spid="5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8">
                                            <p:txEl>
                                              <p:pRg st="1" end="1"/>
                                            </p:txEl>
                                          </p:spTgt>
                                        </p:tgtEl>
                                        <p:attrNameLst>
                                          <p:attrName>style.visibility</p:attrName>
                                        </p:attrNameLst>
                                      </p:cBhvr>
                                      <p:to>
                                        <p:strVal val="visible"/>
                                      </p:to>
                                    </p:set>
                                    <p:animEffect transition="in" filter="fade">
                                      <p:cBhvr>
                                        <p:cTn id="12" dur="500"/>
                                        <p:tgtEl>
                                          <p:spTgt spid="5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8">
                                            <p:txEl>
                                              <p:pRg st="2" end="2"/>
                                            </p:txEl>
                                          </p:spTgt>
                                        </p:tgtEl>
                                        <p:attrNameLst>
                                          <p:attrName>style.visibility</p:attrName>
                                        </p:attrNameLst>
                                      </p:cBhvr>
                                      <p:to>
                                        <p:strVal val="visible"/>
                                      </p:to>
                                    </p:set>
                                    <p:animEffect transition="in" filter="fade">
                                      <p:cBhvr>
                                        <p:cTn id="17" dur="500"/>
                                        <p:tgtEl>
                                          <p:spTgt spid="5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sp>
        <p:nvSpPr>
          <p:cNvPr id="9" name="Заголовок 1"/>
          <p:cNvSpPr txBox="1">
            <a:spLocks/>
          </p:cNvSpPr>
          <p:nvPr/>
        </p:nvSpPr>
        <p:spPr bwMode="auto">
          <a:xfrm>
            <a:off x="762000" y="214313"/>
            <a:ext cx="10972800" cy="1143000"/>
          </a:xfrm>
          <a:prstGeom prst="rect">
            <a:avLst/>
          </a:prstGeom>
          <a:noFill/>
          <a:ln w="9525">
            <a:noFill/>
            <a:miter lim="800000"/>
            <a:headEnd/>
            <a:tailEnd/>
          </a:ln>
        </p:spPr>
        <p:txBody>
          <a:bodyPr anchor="ctr"/>
          <a:lstStyle/>
          <a:p>
            <a:pPr algn="ctr" eaLnBrk="0" hangingPunct="0">
              <a:defRPr/>
            </a:pPr>
            <a:r>
              <a:rPr lang="ru-RU" sz="4400" b="1" dirty="0" smtClean="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rPr>
              <a:t>Работа с классом</a:t>
            </a:r>
            <a:endParaRPr lang="ru-RU" sz="4400" b="1" dirty="0">
              <a:solidFill>
                <a:srgbClr val="0070C0"/>
              </a:solidFill>
              <a:effectLst>
                <a:outerShdw blurRad="50800" dist="38100" dir="18900000" algn="bl" rotWithShape="0">
                  <a:prstClr val="black">
                    <a:alpha val="40000"/>
                  </a:prstClr>
                </a:outerShdw>
              </a:effectLst>
              <a:latin typeface="Comic Sans MS" pitchFamily="66" charset="0"/>
              <a:ea typeface="+mj-ea"/>
              <a:cs typeface="Courier New" pitchFamily="49" charset="0"/>
            </a:endParaRPr>
          </a:p>
        </p:txBody>
      </p:sp>
      <p:sp>
        <p:nvSpPr>
          <p:cNvPr id="58" name="Прямоугольник 57"/>
          <p:cNvSpPr/>
          <p:nvPr/>
        </p:nvSpPr>
        <p:spPr>
          <a:xfrm>
            <a:off x="5159896" y="2492896"/>
            <a:ext cx="6574904" cy="1315425"/>
          </a:xfrm>
          <a:prstGeom prst="rect">
            <a:avLst/>
          </a:prstGeom>
        </p:spPr>
        <p:txBody>
          <a:bodyPr wrap="square">
            <a:spAutoFit/>
          </a:bodyPr>
          <a:lstStyle/>
          <a:p>
            <a:pPr>
              <a:lnSpc>
                <a:spcPct val="115000"/>
              </a:lnSpc>
              <a:spcAft>
                <a:spcPts val="0"/>
              </a:spcAft>
              <a:tabLst>
                <a:tab pos="838200" algn="l"/>
              </a:tabLst>
            </a:pPr>
            <a:r>
              <a:rPr lang="ru-RU" sz="3600" b="1" dirty="0" smtClean="0">
                <a:latin typeface="Times New Roman" panose="02020603050405020304" pitchFamily="18" charset="0"/>
                <a:ea typeface="Times New Roman" panose="02020603050405020304" pitchFamily="18" charset="0"/>
              </a:rPr>
              <a:t>№8, 13</a:t>
            </a:r>
          </a:p>
          <a:p>
            <a:pPr>
              <a:lnSpc>
                <a:spcPct val="115000"/>
              </a:lnSpc>
              <a:spcAft>
                <a:spcPts val="0"/>
              </a:spcAft>
              <a:tabLst>
                <a:tab pos="838200" algn="l"/>
              </a:tabLst>
            </a:pPr>
            <a:r>
              <a:rPr lang="ru-RU" sz="3600" b="1" dirty="0" smtClean="0">
                <a:latin typeface="Times New Roman" panose="02020603050405020304" pitchFamily="18" charset="0"/>
                <a:ea typeface="Times New Roman" panose="02020603050405020304" pitchFamily="18" charset="0"/>
              </a:rPr>
              <a:t>Доп. №28, 29, 30</a:t>
            </a:r>
            <a:endParaRPr lang="en-US" sz="3600" b="1" dirty="0" smtClean="0">
              <a:latin typeface="Times New Roman" panose="02020603050405020304" pitchFamily="18" charset="0"/>
              <a:ea typeface="Times New Roman" panose="02020603050405020304" pitchFamily="18" charset="0"/>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687" y="1359024"/>
            <a:ext cx="4317178" cy="4457143"/>
          </a:xfrm>
          <a:prstGeom prst="rect">
            <a:avLst/>
          </a:prstGeom>
        </p:spPr>
      </p:pic>
    </p:spTree>
    <p:extLst>
      <p:ext uri="{BB962C8B-B14F-4D97-AF65-F5344CB8AC3E}">
        <p14:creationId xmlns:p14="http://schemas.microsoft.com/office/powerpoint/2010/main" val="40621332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Блок-схема: данные 4"/>
          <p:cNvSpPr/>
          <p:nvPr/>
        </p:nvSpPr>
        <p:spPr>
          <a:xfrm>
            <a:off x="779748" y="1210347"/>
            <a:ext cx="3024336" cy="3672408"/>
          </a:xfrm>
          <a:prstGeom prst="flowChartInputOutpu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latin typeface="Times New Roman" panose="02020603050405020304" pitchFamily="18" charset="0"/>
                <a:cs typeface="Times New Roman" panose="02020603050405020304" pitchFamily="18" charset="0"/>
              </a:rPr>
              <a:t>у меня все получилось</a:t>
            </a:r>
            <a:endParaRPr lang="ru-RU" sz="2000" b="1" dirty="0">
              <a:latin typeface="Times New Roman" panose="02020603050405020304" pitchFamily="18" charset="0"/>
              <a:cs typeface="Times New Roman" panose="02020603050405020304" pitchFamily="18" charset="0"/>
            </a:endParaRPr>
          </a:p>
        </p:txBody>
      </p:sp>
      <p:sp>
        <p:nvSpPr>
          <p:cNvPr id="6" name="Блок-схема: данные 5"/>
          <p:cNvSpPr/>
          <p:nvPr/>
        </p:nvSpPr>
        <p:spPr>
          <a:xfrm>
            <a:off x="4583832" y="1196752"/>
            <a:ext cx="3024336" cy="3672408"/>
          </a:xfrm>
          <a:prstGeom prst="flowChartInputOutpu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solidFill>
                  <a:schemeClr val="tx2">
                    <a:lumMod val="75000"/>
                  </a:schemeClr>
                </a:solidFill>
                <a:latin typeface="Times New Roman" panose="02020603050405020304" pitchFamily="18" charset="0"/>
                <a:cs typeface="Times New Roman" panose="02020603050405020304" pitchFamily="18" charset="0"/>
              </a:rPr>
              <a:t>мне было трудно</a:t>
            </a:r>
            <a:endParaRPr lang="ru-RU" sz="2000" b="1" dirty="0">
              <a:solidFill>
                <a:schemeClr val="tx2">
                  <a:lumMod val="75000"/>
                </a:schemeClr>
              </a:solidFill>
              <a:latin typeface="Times New Roman" panose="02020603050405020304" pitchFamily="18" charset="0"/>
              <a:cs typeface="Times New Roman" panose="02020603050405020304" pitchFamily="18" charset="0"/>
            </a:endParaRPr>
          </a:p>
        </p:txBody>
      </p:sp>
      <p:sp>
        <p:nvSpPr>
          <p:cNvPr id="7" name="Блок-схема: данные 6"/>
          <p:cNvSpPr/>
          <p:nvPr/>
        </p:nvSpPr>
        <p:spPr>
          <a:xfrm>
            <a:off x="8374714" y="1205003"/>
            <a:ext cx="3024336" cy="3672408"/>
          </a:xfrm>
          <a:prstGeom prst="flowChartInputOutpu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a:latin typeface="Times New Roman" panose="02020603050405020304" pitchFamily="18" charset="0"/>
                <a:cs typeface="Times New Roman" panose="02020603050405020304" pitchFamily="18" charset="0"/>
              </a:rPr>
              <a:t>у меня ничего </a:t>
            </a:r>
            <a:r>
              <a:rPr lang="ru-RU" sz="2400" b="1">
                <a:latin typeface="Times New Roman" panose="02020603050405020304" pitchFamily="18" charset="0"/>
                <a:cs typeface="Times New Roman" panose="02020603050405020304" pitchFamily="18" charset="0"/>
              </a:rPr>
              <a:t>не получилось</a:t>
            </a:r>
            <a:endParaRPr lang="ru-RU" sz="2000" b="1" dirty="0">
              <a:solidFill>
                <a:schemeClr val="tx2">
                  <a:lumMod val="75000"/>
                </a:schemeClr>
              </a:solidFill>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0" y="0"/>
            <a:ext cx="12192000" cy="6858000"/>
          </a:xfrm>
          <a:prstGeom prst="rect">
            <a:avLst/>
          </a:prstGeom>
          <a:noFill/>
          <a:ln w="76200">
            <a:solidFill>
              <a:srgbClr val="0070C0"/>
            </a:solidFill>
          </a:ln>
          <a:scene3d>
            <a:camera prst="orthographicFront"/>
            <a:lightRig rig="threePt" dir="t"/>
          </a:scene3d>
          <a:sp3d>
            <a:bevelT w="165100" prst="coolSlant"/>
          </a:sp3d>
        </p:spPr>
        <p:style>
          <a:lnRef idx="2">
            <a:schemeClr val="accent3"/>
          </a:lnRef>
          <a:fillRef idx="1">
            <a:schemeClr val="lt1"/>
          </a:fillRef>
          <a:effectRef idx="0">
            <a:schemeClr val="accent3"/>
          </a:effectRef>
          <a:fontRef idx="minor">
            <a:schemeClr val="dk1"/>
          </a:fontRef>
        </p:style>
        <p:txBody>
          <a:bodyPr anchor="ctr"/>
          <a:lstStyle/>
          <a:p>
            <a:pPr algn="ctr">
              <a:defRPr/>
            </a:pPr>
            <a:endParaRPr lang="ru-RU"/>
          </a:p>
        </p:txBody>
      </p:sp>
    </p:spTree>
    <p:extLst>
      <p:ext uri="{BB962C8B-B14F-4D97-AF65-F5344CB8AC3E}">
        <p14:creationId xmlns:p14="http://schemas.microsoft.com/office/powerpoint/2010/main" val="8834803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Presentation5">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Presentation5</Template>
  <TotalTime>5166</TotalTime>
  <Words>126</Words>
  <Application>Microsoft Office PowerPoint</Application>
  <PresentationFormat>Произвольный</PresentationFormat>
  <Paragraphs>30</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Presentation5</vt:lpstr>
      <vt:lpstr>Презентация PowerPoint</vt:lpstr>
      <vt:lpstr>  Классная работа     21.09</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Mathematics 7</dc:title>
  <dc:subject>teachers, education</dc:subject>
  <dc:creator>Аян</dc:creator>
  <cp:keywords>powerpoint templates for teachers, free powerpoint templates for teachers, powerpoint templates teachers, powerpoints for teachers, powerpoint presentations for teachers, free, PowerPoint template, download, PPT template, PowerPoint templates, slideshow template, POT, POTX, Power Point template, slide show template</cp:keywords>
  <dc:description>Made by Leawo Software. To find more free PowerPoint templates, please visit http://www.leawo.com/free-powerpoint-templates/</dc:description>
  <cp:lastModifiedBy>1.50</cp:lastModifiedBy>
  <cp:revision>211</cp:revision>
  <dcterms:created xsi:type="dcterms:W3CDTF">2016-02-14T13:06:29Z</dcterms:created>
  <dcterms:modified xsi:type="dcterms:W3CDTF">2022-12-07T14:30:44Z</dcterms:modified>
  <cp:category>PowerPoint template, education</cp:category>
</cp:coreProperties>
</file>