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7" r:id="rId7"/>
    <p:sldId id="261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62" r:id="rId17"/>
    <p:sldId id="263" r:id="rId18"/>
    <p:sldId id="264" r:id="rId19"/>
    <p:sldId id="265" r:id="rId20"/>
    <p:sldId id="266" r:id="rId21"/>
    <p:sldId id="267" r:id="rId22"/>
    <p:sldId id="276" r:id="rId2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90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4-005-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stock-vector-vector-rainbow-colored-background-from-numbers-with-copy-space-right-163938344.jpg"/>
          <p:cNvPicPr>
            <a:picLocks noChangeAspect="1"/>
          </p:cNvPicPr>
          <p:nvPr/>
        </p:nvPicPr>
        <p:blipFill>
          <a:blip r:embed="rId3" cstate="email"/>
          <a:srcRect b="10118"/>
          <a:stretch>
            <a:fillRect/>
          </a:stretch>
        </p:blipFill>
        <p:spPr>
          <a:xfrm>
            <a:off x="175107" y="228600"/>
            <a:ext cx="8968893" cy="640080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319877" y="2438400"/>
            <a:ext cx="6824123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Дидактические игры  по формированию математических способностей детей </a:t>
            </a:r>
            <a:endParaRPr lang="ru-RU" sz="2800" b="1" cap="none" spc="50" dirty="0">
              <a:ln w="11430"/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004-005-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20221206_170513.jpg"/>
          <p:cNvPicPr>
            <a:picLocks noChangeAspect="1"/>
          </p:cNvPicPr>
          <p:nvPr/>
        </p:nvPicPr>
        <p:blipFill>
          <a:blip r:embed="rId3" cstate="email"/>
          <a:srcRect l="15833" r="11667"/>
          <a:stretch>
            <a:fillRect/>
          </a:stretch>
        </p:blipFill>
        <p:spPr>
          <a:xfrm>
            <a:off x="304800" y="1143000"/>
            <a:ext cx="4724400" cy="293238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20221206_170311.jpg"/>
          <p:cNvPicPr>
            <a:picLocks noChangeAspect="1"/>
          </p:cNvPicPr>
          <p:nvPr/>
        </p:nvPicPr>
        <p:blipFill>
          <a:blip r:embed="rId4" cstate="email"/>
          <a:srcRect l="30000" t="25926" r="29167"/>
          <a:stretch>
            <a:fillRect/>
          </a:stretch>
        </p:blipFill>
        <p:spPr>
          <a:xfrm>
            <a:off x="5105400" y="3581400"/>
            <a:ext cx="3733800" cy="3048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304801" y="152401"/>
            <a:ext cx="518160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Дидактическая игра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«Помоги Маше»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57800" y="2438400"/>
            <a:ext cx="388620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Дидактическая игра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«Исправь ошибку»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004-005-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20221206_171042.jpg"/>
          <p:cNvPicPr>
            <a:picLocks noChangeAspect="1"/>
          </p:cNvPicPr>
          <p:nvPr/>
        </p:nvPicPr>
        <p:blipFill>
          <a:blip r:embed="rId3" cstate="email"/>
          <a:srcRect l="25833" r="29167"/>
          <a:stretch>
            <a:fillRect/>
          </a:stretch>
        </p:blipFill>
        <p:spPr>
          <a:xfrm>
            <a:off x="609600" y="1143000"/>
            <a:ext cx="3124200" cy="3124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20221206_171151.jpg"/>
          <p:cNvPicPr>
            <a:picLocks noChangeAspect="1"/>
          </p:cNvPicPr>
          <p:nvPr/>
        </p:nvPicPr>
        <p:blipFill>
          <a:blip r:embed="rId4" cstate="email"/>
          <a:srcRect l="15833" r="27500"/>
          <a:stretch>
            <a:fillRect/>
          </a:stretch>
        </p:blipFill>
        <p:spPr>
          <a:xfrm>
            <a:off x="4583288" y="2971800"/>
            <a:ext cx="3646311" cy="2895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381000" y="0"/>
            <a:ext cx="617220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Дидактическая игра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«Составь </a:t>
            </a:r>
            <a:r>
              <a:rPr lang="ru-RU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гусеничку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»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67200" y="1752600"/>
            <a:ext cx="4648199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Дидактическая игра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«Четвертый лишний»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004-005-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20221206_172134.jpg"/>
          <p:cNvPicPr>
            <a:picLocks noChangeAspect="1"/>
          </p:cNvPicPr>
          <p:nvPr/>
        </p:nvPicPr>
        <p:blipFill>
          <a:blip r:embed="rId3" cstate="email"/>
          <a:srcRect l="9167" r="20833"/>
          <a:stretch>
            <a:fillRect/>
          </a:stretch>
        </p:blipFill>
        <p:spPr>
          <a:xfrm>
            <a:off x="838200" y="1600200"/>
            <a:ext cx="3733800" cy="24003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52401" y="533401"/>
            <a:ext cx="518160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Дидактическая игра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«Чай для сказочных героев»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48200" y="2057401"/>
            <a:ext cx="426720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Дидактическая игра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«Дырявый коврик»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6" name="Рисунок 5" descr="20221206_171617.jpg"/>
          <p:cNvPicPr>
            <a:picLocks noChangeAspect="1"/>
          </p:cNvPicPr>
          <p:nvPr/>
        </p:nvPicPr>
        <p:blipFill>
          <a:blip r:embed="rId4" cstate="email"/>
          <a:srcRect l="30000" r="34167"/>
          <a:stretch>
            <a:fillRect/>
          </a:stretch>
        </p:blipFill>
        <p:spPr>
          <a:xfrm>
            <a:off x="5410200" y="3048000"/>
            <a:ext cx="2667000" cy="33492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004-005-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20221206_171503.jpg"/>
          <p:cNvPicPr>
            <a:picLocks noChangeAspect="1"/>
          </p:cNvPicPr>
          <p:nvPr/>
        </p:nvPicPr>
        <p:blipFill>
          <a:blip r:embed="rId3" cstate="email"/>
          <a:srcRect l="26667" r="25833"/>
          <a:stretch>
            <a:fillRect/>
          </a:stretch>
        </p:blipFill>
        <p:spPr>
          <a:xfrm>
            <a:off x="1524000" y="1447800"/>
            <a:ext cx="3124200" cy="295976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20221206_172303.jpg"/>
          <p:cNvPicPr>
            <a:picLocks noChangeAspect="1"/>
          </p:cNvPicPr>
          <p:nvPr/>
        </p:nvPicPr>
        <p:blipFill>
          <a:blip r:embed="rId4" cstate="email"/>
          <a:srcRect l="29167" t="16667" r="30000" b="11111"/>
          <a:stretch>
            <a:fillRect/>
          </a:stretch>
        </p:blipFill>
        <p:spPr>
          <a:xfrm>
            <a:off x="5181600" y="3581400"/>
            <a:ext cx="3733800" cy="2971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381000" y="381001"/>
            <a:ext cx="5638799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Дидактическая игра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«Самая длинная, самая короткая»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76800" y="2514601"/>
            <a:ext cx="426720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Дидактическая игра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«Подбери по фигуре»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004-005-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20221206_172803.jpg"/>
          <p:cNvPicPr>
            <a:picLocks noChangeAspect="1"/>
          </p:cNvPicPr>
          <p:nvPr/>
        </p:nvPicPr>
        <p:blipFill>
          <a:blip r:embed="rId3" cstate="email"/>
          <a:srcRect l="24167" t="9259" r="25833" b="11111"/>
          <a:stretch>
            <a:fillRect/>
          </a:stretch>
        </p:blipFill>
        <p:spPr>
          <a:xfrm>
            <a:off x="1018952" y="1524000"/>
            <a:ext cx="3934047" cy="2819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20221206_172651.jpg"/>
          <p:cNvPicPr>
            <a:picLocks noChangeAspect="1"/>
          </p:cNvPicPr>
          <p:nvPr/>
        </p:nvPicPr>
        <p:blipFill>
          <a:blip r:embed="rId4" cstate="email"/>
          <a:srcRect l="29167" t="9259" r="30833"/>
          <a:stretch>
            <a:fillRect/>
          </a:stretch>
        </p:blipFill>
        <p:spPr>
          <a:xfrm>
            <a:off x="5791200" y="2819400"/>
            <a:ext cx="3048000" cy="31115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228601" y="304801"/>
            <a:ext cx="487680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Дидактическая игра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«Фигурки из палочек»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43400" y="1524001"/>
            <a:ext cx="525780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Дидактическая игра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 Одинаковые снежинки»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004-005-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20221206_173851.jpg"/>
          <p:cNvPicPr>
            <a:picLocks noChangeAspect="1"/>
          </p:cNvPicPr>
          <p:nvPr/>
        </p:nvPicPr>
        <p:blipFill>
          <a:blip r:embed="rId3" cstate="email"/>
          <a:srcRect l="28333" r="16667"/>
          <a:stretch>
            <a:fillRect/>
          </a:stretch>
        </p:blipFill>
        <p:spPr>
          <a:xfrm rot="4127987">
            <a:off x="612991" y="1755007"/>
            <a:ext cx="3728646" cy="30507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20221206_171900.jpg"/>
          <p:cNvPicPr>
            <a:picLocks noChangeAspect="1"/>
          </p:cNvPicPr>
          <p:nvPr/>
        </p:nvPicPr>
        <p:blipFill>
          <a:blip r:embed="rId4" cstate="email"/>
          <a:srcRect l="30833" t="12963" r="27500"/>
          <a:stretch>
            <a:fillRect/>
          </a:stretch>
        </p:blipFill>
        <p:spPr>
          <a:xfrm>
            <a:off x="4953000" y="2895600"/>
            <a:ext cx="3810000" cy="3581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 rot="20365991">
            <a:off x="-358585" y="454865"/>
            <a:ext cx="4387916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Дидактическая игра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«Укрась сарафан»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29200" y="1828801"/>
            <a:ext cx="4419599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Дидактическая игра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«Собери игрушку»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45395543_5-phonoteka-org-p-fon-dlya-prezentatsii-po-matematike-svetli-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28" y="0"/>
            <a:ext cx="9139943" cy="6858000"/>
          </a:xfrm>
          <a:prstGeom prst="rect">
            <a:avLst/>
          </a:prstGeom>
        </p:spPr>
      </p:pic>
      <p:pic>
        <p:nvPicPr>
          <p:cNvPr id="2" name="Рисунок 1" descr="20221206_163733.jpg"/>
          <p:cNvPicPr>
            <a:picLocks noChangeAspect="1"/>
          </p:cNvPicPr>
          <p:nvPr/>
        </p:nvPicPr>
        <p:blipFill>
          <a:blip r:embed="rId3" cstate="email"/>
          <a:srcRect l="29167" t="9259" r="26667" b="12963"/>
          <a:stretch>
            <a:fillRect/>
          </a:stretch>
        </p:blipFill>
        <p:spPr>
          <a:xfrm rot="5400000">
            <a:off x="912960" y="1903563"/>
            <a:ext cx="3657602" cy="2898477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3" name="Рисунок 2" descr="20221206_163741.jpg"/>
          <p:cNvPicPr>
            <a:picLocks noChangeAspect="1"/>
          </p:cNvPicPr>
          <p:nvPr/>
        </p:nvPicPr>
        <p:blipFill>
          <a:blip r:embed="rId4" cstate="email"/>
          <a:srcRect l="26667" t="14815" r="27500" b="9259"/>
          <a:stretch>
            <a:fillRect/>
          </a:stretch>
        </p:blipFill>
        <p:spPr>
          <a:xfrm rot="5400000">
            <a:off x="4723016" y="1979814"/>
            <a:ext cx="3581400" cy="2669771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softEdge rad="127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361555" y="457200"/>
            <a:ext cx="503214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Взаимодействие с родителями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645395543_5-phonoteka-org-p-fon-dlya-prezentatsii-po-matematike-svetli-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28" y="0"/>
            <a:ext cx="9139943" cy="6858000"/>
          </a:xfrm>
          <a:prstGeom prst="rect">
            <a:avLst/>
          </a:prstGeom>
        </p:spPr>
      </p:pic>
      <p:pic>
        <p:nvPicPr>
          <p:cNvPr id="2" name="Рисунок 1" descr="20221206_164007.jpg"/>
          <p:cNvPicPr>
            <a:picLocks noChangeAspect="1"/>
          </p:cNvPicPr>
          <p:nvPr/>
        </p:nvPicPr>
        <p:blipFill>
          <a:blip r:embed="rId3" cstate="email"/>
          <a:srcRect l="22500" t="7407" r="24167" b="11111"/>
          <a:stretch>
            <a:fillRect/>
          </a:stretch>
        </p:blipFill>
        <p:spPr>
          <a:xfrm rot="4667279">
            <a:off x="631566" y="2448306"/>
            <a:ext cx="3546560" cy="2438260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softEdge rad="1270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533400" y="381000"/>
            <a:ext cx="807720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Математическая сказка 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«Приключения ромбика»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Рисунок 4" descr="20221206_164247.jpg"/>
          <p:cNvPicPr>
            <a:picLocks noChangeAspect="1"/>
          </p:cNvPicPr>
          <p:nvPr/>
        </p:nvPicPr>
        <p:blipFill>
          <a:blip r:embed="rId4" cstate="email"/>
          <a:srcRect l="21667" t="7407" r="26667" b="9259"/>
          <a:stretch>
            <a:fillRect/>
          </a:stretch>
        </p:blipFill>
        <p:spPr>
          <a:xfrm rot="575869">
            <a:off x="4659848" y="2252208"/>
            <a:ext cx="3611718" cy="2621408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45395543_5-phonoteka-org-p-fon-dlya-prezentatsii-po-matematike-svetli-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28" y="0"/>
            <a:ext cx="9139943" cy="6858000"/>
          </a:xfrm>
          <a:prstGeom prst="rect">
            <a:avLst/>
          </a:prstGeom>
        </p:spPr>
      </p:pic>
      <p:pic>
        <p:nvPicPr>
          <p:cNvPr id="2" name="Рисунок 1" descr="20221206_164118.jpg"/>
          <p:cNvPicPr>
            <a:picLocks noChangeAspect="1"/>
          </p:cNvPicPr>
          <p:nvPr/>
        </p:nvPicPr>
        <p:blipFill>
          <a:blip r:embed="rId3" cstate="email"/>
          <a:srcRect l="23333" t="11111" r="29167" b="16667"/>
          <a:stretch>
            <a:fillRect/>
          </a:stretch>
        </p:blipFill>
        <p:spPr>
          <a:xfrm rot="5241361">
            <a:off x="825968" y="2353804"/>
            <a:ext cx="3472281" cy="2375771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3" name="Рисунок 2" descr="20221206_163927.jpg"/>
          <p:cNvPicPr>
            <a:picLocks noChangeAspect="1"/>
          </p:cNvPicPr>
          <p:nvPr/>
        </p:nvPicPr>
        <p:blipFill>
          <a:blip r:embed="rId4" cstate="email"/>
          <a:srcRect l="20833" t="5556" r="20833" b="3704"/>
          <a:stretch>
            <a:fillRect/>
          </a:stretch>
        </p:blipFill>
        <p:spPr>
          <a:xfrm rot="479360">
            <a:off x="4477748" y="2215793"/>
            <a:ext cx="4181221" cy="2926855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softEdge rad="127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361555" y="457201"/>
            <a:ext cx="5025991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Математическая сказка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Страна геометрических фигур»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45395543_5-phonoteka-org-p-fon-dlya-prezentatsii-po-matematike-svetli-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28" y="0"/>
            <a:ext cx="9139943" cy="6858000"/>
          </a:xfrm>
          <a:prstGeom prst="rect">
            <a:avLst/>
          </a:prstGeom>
        </p:spPr>
      </p:pic>
      <p:pic>
        <p:nvPicPr>
          <p:cNvPr id="2" name="Рисунок 1" descr="20220520_163133.jpg"/>
          <p:cNvPicPr>
            <a:picLocks noChangeAspect="1"/>
          </p:cNvPicPr>
          <p:nvPr/>
        </p:nvPicPr>
        <p:blipFill>
          <a:blip r:embed="rId3" cstate="email"/>
          <a:srcRect l="32500" t="16667" r="29167" b="12963"/>
          <a:stretch>
            <a:fillRect/>
          </a:stretch>
        </p:blipFill>
        <p:spPr>
          <a:xfrm rot="4688641">
            <a:off x="873405" y="916448"/>
            <a:ext cx="3322649" cy="2744797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3" name="Рисунок 2" descr="20220520_163147.jpg"/>
          <p:cNvPicPr>
            <a:picLocks noChangeAspect="1"/>
          </p:cNvPicPr>
          <p:nvPr/>
        </p:nvPicPr>
        <p:blipFill>
          <a:blip r:embed="rId4" cstate="email"/>
          <a:srcRect l="15000" t="3704" r="17500" b="5556"/>
          <a:stretch>
            <a:fillRect/>
          </a:stretch>
        </p:blipFill>
        <p:spPr>
          <a:xfrm>
            <a:off x="4343400" y="3429000"/>
            <a:ext cx="4505131" cy="2725326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softEdge rad="63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657600" y="1143000"/>
            <a:ext cx="52578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Лепбук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«Веселая математика»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004-005-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20221206_163219.jpg"/>
          <p:cNvPicPr>
            <a:picLocks noChangeAspect="1"/>
          </p:cNvPicPr>
          <p:nvPr/>
        </p:nvPicPr>
        <p:blipFill>
          <a:blip r:embed="rId3" cstate="email"/>
          <a:srcRect l="13333" r="28333"/>
          <a:stretch>
            <a:fillRect/>
          </a:stretch>
        </p:blipFill>
        <p:spPr>
          <a:xfrm>
            <a:off x="1447800" y="1752600"/>
            <a:ext cx="3160889" cy="2438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20221206_163015.jpg"/>
          <p:cNvPicPr>
            <a:picLocks noChangeAspect="1"/>
          </p:cNvPicPr>
          <p:nvPr/>
        </p:nvPicPr>
        <p:blipFill>
          <a:blip r:embed="rId4" cstate="email"/>
          <a:srcRect l="11667" r="22500"/>
          <a:stretch>
            <a:fillRect/>
          </a:stretch>
        </p:blipFill>
        <p:spPr>
          <a:xfrm>
            <a:off x="5257800" y="3200400"/>
            <a:ext cx="3009900" cy="2057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2361554" y="609600"/>
            <a:ext cx="4953645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Дидактическая игра 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Числовой ряд»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45395543_5-phonoteka-org-p-fon-dlya-prezentatsii-po-matematike-svetli-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28" y="0"/>
            <a:ext cx="9139943" cy="6858000"/>
          </a:xfrm>
          <a:prstGeom prst="rect">
            <a:avLst/>
          </a:prstGeom>
        </p:spPr>
      </p:pic>
      <p:pic>
        <p:nvPicPr>
          <p:cNvPr id="2" name="Рисунок 1" descr="20220520_163215.jpg"/>
          <p:cNvPicPr>
            <a:picLocks noChangeAspect="1"/>
          </p:cNvPicPr>
          <p:nvPr/>
        </p:nvPicPr>
        <p:blipFill>
          <a:blip r:embed="rId3" cstate="email"/>
          <a:srcRect l="20000" t="12963" r="26667" b="3704"/>
          <a:stretch>
            <a:fillRect/>
          </a:stretch>
        </p:blipFill>
        <p:spPr>
          <a:xfrm>
            <a:off x="899160" y="762001"/>
            <a:ext cx="3901440" cy="2743200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3" name="Рисунок 2" descr="20220520_163252.jpg"/>
          <p:cNvPicPr>
            <a:picLocks noChangeAspect="1"/>
          </p:cNvPicPr>
          <p:nvPr/>
        </p:nvPicPr>
        <p:blipFill>
          <a:blip r:embed="rId4" cstate="email"/>
          <a:srcRect l="25000" r="25833" b="14815"/>
          <a:stretch>
            <a:fillRect/>
          </a:stretch>
        </p:blipFill>
        <p:spPr>
          <a:xfrm rot="5400000">
            <a:off x="5055704" y="2335696"/>
            <a:ext cx="3909391" cy="3048000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45395543_5-phonoteka-org-p-fon-dlya-prezentatsii-po-matematike-svetli-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28" y="0"/>
            <a:ext cx="9139943" cy="6858000"/>
          </a:xfrm>
          <a:prstGeom prst="rect">
            <a:avLst/>
          </a:prstGeom>
        </p:spPr>
      </p:pic>
      <p:pic>
        <p:nvPicPr>
          <p:cNvPr id="2" name="Рисунок 1" descr="20220520_163406.jpg"/>
          <p:cNvPicPr>
            <a:picLocks noChangeAspect="1"/>
          </p:cNvPicPr>
          <p:nvPr/>
        </p:nvPicPr>
        <p:blipFill>
          <a:blip r:embed="rId3" cstate="email"/>
          <a:srcRect l="27500" r="26667"/>
          <a:stretch>
            <a:fillRect/>
          </a:stretch>
        </p:blipFill>
        <p:spPr>
          <a:xfrm>
            <a:off x="2747432" y="1371600"/>
            <a:ext cx="3958167" cy="3886200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4-005-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stock-vector-vector-rainbow-colored-background-from-numbers-with-copy-space-right-163938344.jpg"/>
          <p:cNvPicPr>
            <a:picLocks noChangeAspect="1"/>
          </p:cNvPicPr>
          <p:nvPr/>
        </p:nvPicPr>
        <p:blipFill>
          <a:blip r:embed="rId3" cstate="email"/>
          <a:srcRect b="10118"/>
          <a:stretch>
            <a:fillRect/>
          </a:stretch>
        </p:blipFill>
        <p:spPr>
          <a:xfrm>
            <a:off x="228600" y="228600"/>
            <a:ext cx="8862122" cy="632460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352800" y="2971800"/>
            <a:ext cx="60960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Спасибо за просмотр!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4-005-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20221206_172548.jpg"/>
          <p:cNvPicPr>
            <a:picLocks noChangeAspect="1"/>
          </p:cNvPicPr>
          <p:nvPr/>
        </p:nvPicPr>
        <p:blipFill>
          <a:blip r:embed="rId3" cstate="email"/>
          <a:srcRect l="20833" t="7407" r="24167"/>
          <a:stretch>
            <a:fillRect/>
          </a:stretch>
        </p:blipFill>
        <p:spPr>
          <a:xfrm>
            <a:off x="2630424" y="1905001"/>
            <a:ext cx="3922776" cy="2971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81001" y="457200"/>
            <a:ext cx="845820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Дидактическая игра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«Сестрички рукавички»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4-005-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20221206_163549.jpg"/>
          <p:cNvPicPr>
            <a:picLocks noChangeAspect="1"/>
          </p:cNvPicPr>
          <p:nvPr/>
        </p:nvPicPr>
        <p:blipFill>
          <a:blip r:embed="rId3" cstate="email"/>
          <a:srcRect l="30000" t="11111" r="31667"/>
          <a:stretch>
            <a:fillRect/>
          </a:stretch>
        </p:blipFill>
        <p:spPr>
          <a:xfrm>
            <a:off x="3203574" y="1295400"/>
            <a:ext cx="3578225" cy="3733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361554" y="381001"/>
            <a:ext cx="5182245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Дидактическая игра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«Шнуровки»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4-005-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33" r="12500"/>
          <a:stretch>
            <a:fillRect/>
          </a:stretch>
        </p:blipFill>
        <p:spPr>
          <a:xfrm>
            <a:off x="2971800" y="1600201"/>
            <a:ext cx="3762586" cy="33527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361554" y="381001"/>
            <a:ext cx="5182245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Дидактическая игра 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«Букет для мамы»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4-005-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_20201015_104307.jpg"/>
          <p:cNvPicPr>
            <a:picLocks noChangeAspect="1"/>
          </p:cNvPicPr>
          <p:nvPr/>
        </p:nvPicPr>
        <p:blipFill>
          <a:blip r:embed="rId3" cstate="email"/>
          <a:srcRect l="6667" t="7778" r="12500" b="11111"/>
          <a:stretch>
            <a:fillRect/>
          </a:stretch>
        </p:blipFill>
        <p:spPr>
          <a:xfrm>
            <a:off x="1306882" y="1981201"/>
            <a:ext cx="3341318" cy="2514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IMG_20201016_10185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283200" y="2819400"/>
            <a:ext cx="3149600" cy="2362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457200" y="914401"/>
            <a:ext cx="5313045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Дидактическая игра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«Веселые дорожки»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76800" y="1828801"/>
            <a:ext cx="42672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Дидактическая игра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«Осенние бусы»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004-005-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20221206_173938.jpg"/>
          <p:cNvPicPr>
            <a:picLocks noChangeAspect="1"/>
          </p:cNvPicPr>
          <p:nvPr/>
        </p:nvPicPr>
        <p:blipFill>
          <a:blip r:embed="rId3" cstate="email"/>
          <a:srcRect l="22500" r="25833"/>
          <a:stretch>
            <a:fillRect/>
          </a:stretch>
        </p:blipFill>
        <p:spPr>
          <a:xfrm>
            <a:off x="714022" y="1447801"/>
            <a:ext cx="3324577" cy="289559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04801" y="304801"/>
            <a:ext cx="4648199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Дидактическая игра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«Найди фигуру»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" name="Рисунок 3" descr="20221206_165042.jpg"/>
          <p:cNvPicPr>
            <a:picLocks noChangeAspect="1"/>
          </p:cNvPicPr>
          <p:nvPr/>
        </p:nvPicPr>
        <p:blipFill>
          <a:blip r:embed="rId4" cstate="email"/>
          <a:srcRect l="12500" r="10833"/>
          <a:stretch>
            <a:fillRect/>
          </a:stretch>
        </p:blipFill>
        <p:spPr>
          <a:xfrm>
            <a:off x="4876800" y="3657600"/>
            <a:ext cx="3886199" cy="22810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4648200" y="2514600"/>
            <a:ext cx="4495799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Дидактическая игра 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«День рождения»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004-005-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20221206_164744.jpg"/>
          <p:cNvPicPr>
            <a:picLocks noChangeAspect="1"/>
          </p:cNvPicPr>
          <p:nvPr/>
        </p:nvPicPr>
        <p:blipFill>
          <a:blip r:embed="rId3" cstate="email"/>
          <a:srcRect l="31667" r="18333"/>
          <a:stretch>
            <a:fillRect/>
          </a:stretch>
        </p:blipFill>
        <p:spPr>
          <a:xfrm rot="4795775">
            <a:off x="1524440" y="1720918"/>
            <a:ext cx="2887324" cy="25985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 rot="21130996">
            <a:off x="-14823" y="555391"/>
            <a:ext cx="4536935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Дидактическая игра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«Собери целое»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" name="Рисунок 3" descr="20221206_165933.jpg"/>
          <p:cNvPicPr>
            <a:picLocks noChangeAspect="1"/>
          </p:cNvPicPr>
          <p:nvPr/>
        </p:nvPicPr>
        <p:blipFill>
          <a:blip r:embed="rId4" cstate="email"/>
          <a:srcRect l="20000" r="26667"/>
          <a:stretch>
            <a:fillRect/>
          </a:stretch>
        </p:blipFill>
        <p:spPr>
          <a:xfrm rot="6227534">
            <a:off x="5173584" y="2698255"/>
            <a:ext cx="3200645" cy="27005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 rot="941894">
            <a:off x="4823664" y="1178667"/>
            <a:ext cx="4850588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Дидактическая игра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«Много – мало»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004-005-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20221206_165743.jpg"/>
          <p:cNvPicPr>
            <a:picLocks noChangeAspect="1"/>
          </p:cNvPicPr>
          <p:nvPr/>
        </p:nvPicPr>
        <p:blipFill>
          <a:blip r:embed="rId3" cstate="email"/>
          <a:srcRect l="15833" r="29167"/>
          <a:stretch>
            <a:fillRect/>
          </a:stretch>
        </p:blipFill>
        <p:spPr>
          <a:xfrm>
            <a:off x="516466" y="1371600"/>
            <a:ext cx="3445934" cy="2819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20221206_170056.jpg"/>
          <p:cNvPicPr>
            <a:picLocks noChangeAspect="1"/>
          </p:cNvPicPr>
          <p:nvPr/>
        </p:nvPicPr>
        <p:blipFill>
          <a:blip r:embed="rId4" cstate="email"/>
          <a:srcRect l="14167" r="29167"/>
          <a:stretch>
            <a:fillRect/>
          </a:stretch>
        </p:blipFill>
        <p:spPr>
          <a:xfrm>
            <a:off x="4876800" y="2819400"/>
            <a:ext cx="3937000" cy="312644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228601" y="304801"/>
            <a:ext cx="464820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Дидактическая игра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«Спрячь мышку»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43400" y="1600201"/>
            <a:ext cx="457200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Дидактическая игра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«Сколько в домике живет?»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185</Words>
  <PresentationFormat>Экран (4:3)</PresentationFormat>
  <Paragraphs>56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Ирина</cp:lastModifiedBy>
  <cp:revision>15</cp:revision>
  <dcterms:created xsi:type="dcterms:W3CDTF">2022-12-06T15:02:50Z</dcterms:created>
  <dcterms:modified xsi:type="dcterms:W3CDTF">2022-12-06T20:03:15Z</dcterms:modified>
</cp:coreProperties>
</file>