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72" r:id="rId14"/>
    <p:sldId id="273" r:id="rId15"/>
    <p:sldId id="268" r:id="rId16"/>
    <p:sldId id="269" r:id="rId17"/>
    <p:sldId id="270" r:id="rId18"/>
    <p:sldId id="271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56DB78-B5C7-486A-91BD-3ACB968981E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48E20C-E737-4F71-AEBC-C2AE5D5C1F0B}">
      <dgm:prSet phldrT="[Текст]"/>
      <dgm:spPr/>
      <dgm:t>
        <a:bodyPr/>
        <a:lstStyle/>
        <a:p>
          <a:r>
            <a:rPr lang="ru-RU" b="1" dirty="0" smtClean="0">
              <a:solidFill>
                <a:srgbClr val="009900"/>
              </a:solidFill>
              <a:latin typeface="Bookman Old Style" pitchFamily="18" charset="0"/>
            </a:rPr>
            <a:t>Работа с родителями</a:t>
          </a:r>
          <a:endParaRPr lang="ru-RU" b="1" dirty="0">
            <a:solidFill>
              <a:srgbClr val="009900"/>
            </a:solidFill>
            <a:latin typeface="Bookman Old Style" pitchFamily="18" charset="0"/>
          </a:endParaRPr>
        </a:p>
      </dgm:t>
    </dgm:pt>
    <dgm:pt modelId="{AA1DCA27-80EA-44EB-B593-D5AEF5FFAD15}" type="parTrans" cxnId="{DF0E92CB-5B70-43FA-9A6D-23E3DC403EB1}">
      <dgm:prSet/>
      <dgm:spPr/>
      <dgm:t>
        <a:bodyPr/>
        <a:lstStyle/>
        <a:p>
          <a:endParaRPr lang="ru-RU"/>
        </a:p>
      </dgm:t>
    </dgm:pt>
    <dgm:pt modelId="{03E1C0A1-D7AC-4A28-814C-CFDF68C81D3F}" type="sibTrans" cxnId="{DF0E92CB-5B70-43FA-9A6D-23E3DC403EB1}">
      <dgm:prSet/>
      <dgm:spPr/>
      <dgm:t>
        <a:bodyPr/>
        <a:lstStyle/>
        <a:p>
          <a:endParaRPr lang="ru-RU"/>
        </a:p>
      </dgm:t>
    </dgm:pt>
    <dgm:pt modelId="{96373D57-521C-404E-A22F-785BE3EDEDD4}">
      <dgm:prSet phldrT="[Текст]"/>
      <dgm:spPr/>
      <dgm:t>
        <a:bodyPr/>
        <a:lstStyle/>
        <a:p>
          <a:r>
            <a:rPr lang="ru-RU" b="1" dirty="0" smtClean="0">
              <a:solidFill>
                <a:srgbClr val="009900"/>
              </a:solidFill>
              <a:latin typeface="Bookman Old Style" pitchFamily="18" charset="0"/>
            </a:rPr>
            <a:t>Консультации, рекомендации, акция «берегите природу», выставка пособий «</a:t>
          </a:r>
          <a:r>
            <a:rPr lang="ru-RU" b="1" dirty="0" err="1" smtClean="0">
              <a:solidFill>
                <a:srgbClr val="009900"/>
              </a:solidFill>
              <a:latin typeface="Bookman Old Style" pitchFamily="18" charset="0"/>
            </a:rPr>
            <a:t>берегиня</a:t>
          </a:r>
          <a:r>
            <a:rPr lang="ru-RU" b="1" dirty="0" smtClean="0">
              <a:solidFill>
                <a:srgbClr val="009900"/>
              </a:solidFill>
              <a:latin typeface="Bookman Old Style" pitchFamily="18" charset="0"/>
            </a:rPr>
            <a:t>», оформление пособия «Экологическая азбука»</a:t>
          </a:r>
          <a:endParaRPr lang="ru-RU" b="1" dirty="0">
            <a:solidFill>
              <a:srgbClr val="009900"/>
            </a:solidFill>
            <a:latin typeface="Bookman Old Style" pitchFamily="18" charset="0"/>
          </a:endParaRPr>
        </a:p>
      </dgm:t>
    </dgm:pt>
    <dgm:pt modelId="{6729F6D5-B12D-4D14-A102-06FBDD3FA728}" type="parTrans" cxnId="{25718852-B443-47F4-85B6-F0911FE32AFB}">
      <dgm:prSet/>
      <dgm:spPr/>
      <dgm:t>
        <a:bodyPr/>
        <a:lstStyle/>
        <a:p>
          <a:endParaRPr lang="ru-RU"/>
        </a:p>
      </dgm:t>
    </dgm:pt>
    <dgm:pt modelId="{94ED7758-8E95-457B-B815-7CE82D4E3EE7}" type="sibTrans" cxnId="{25718852-B443-47F4-85B6-F0911FE32AFB}">
      <dgm:prSet/>
      <dgm:spPr/>
      <dgm:t>
        <a:bodyPr/>
        <a:lstStyle/>
        <a:p>
          <a:endParaRPr lang="ru-RU"/>
        </a:p>
      </dgm:t>
    </dgm:pt>
    <dgm:pt modelId="{EEEC2790-6800-439F-A43D-1D4E11DE410C}">
      <dgm:prSet phldrT="[Текст]"/>
      <dgm:spPr/>
      <dgm:t>
        <a:bodyPr/>
        <a:lstStyle/>
        <a:p>
          <a:r>
            <a:rPr lang="ru-RU" b="1" dirty="0" smtClean="0">
              <a:solidFill>
                <a:srgbClr val="009900"/>
              </a:solidFill>
              <a:latin typeface="Bookman Old Style" pitchFamily="18" charset="0"/>
            </a:rPr>
            <a:t>Работа с детьми</a:t>
          </a:r>
          <a:endParaRPr lang="ru-RU" b="1" dirty="0">
            <a:solidFill>
              <a:srgbClr val="009900"/>
            </a:solidFill>
            <a:latin typeface="Bookman Old Style" pitchFamily="18" charset="0"/>
          </a:endParaRPr>
        </a:p>
      </dgm:t>
    </dgm:pt>
    <dgm:pt modelId="{35F200C2-ACC2-401E-9B8E-48770B55C9F3}" type="parTrans" cxnId="{8CDFC972-C64A-4715-9E20-39FFF3143EAB}">
      <dgm:prSet/>
      <dgm:spPr/>
      <dgm:t>
        <a:bodyPr/>
        <a:lstStyle/>
        <a:p>
          <a:endParaRPr lang="ru-RU"/>
        </a:p>
      </dgm:t>
    </dgm:pt>
    <dgm:pt modelId="{E250B7B9-DC68-4762-B664-C1E8CA85B748}" type="sibTrans" cxnId="{8CDFC972-C64A-4715-9E20-39FFF3143EAB}">
      <dgm:prSet/>
      <dgm:spPr/>
      <dgm:t>
        <a:bodyPr/>
        <a:lstStyle/>
        <a:p>
          <a:endParaRPr lang="ru-RU"/>
        </a:p>
      </dgm:t>
    </dgm:pt>
    <dgm:pt modelId="{6DB7E71F-3791-4D9C-BAE3-5666F401D877}">
      <dgm:prSet phldrT="[Текст]"/>
      <dgm:spPr/>
      <dgm:t>
        <a:bodyPr/>
        <a:lstStyle/>
        <a:p>
          <a:r>
            <a:rPr lang="ru-RU" b="1" dirty="0" smtClean="0">
              <a:solidFill>
                <a:srgbClr val="009900"/>
              </a:solidFill>
              <a:latin typeface="Bookman Old Style" pitchFamily="18" charset="0"/>
            </a:rPr>
            <a:t>Прогулки, экскурсии, чтение худ литературы, рассматривание иллюстраций, просмотр видеофильмов, экскурсии, рисование, ручной труд, акция «Чистый дворик»</a:t>
          </a:r>
          <a:endParaRPr lang="ru-RU" b="1" dirty="0">
            <a:solidFill>
              <a:srgbClr val="009900"/>
            </a:solidFill>
            <a:latin typeface="Bookman Old Style" pitchFamily="18" charset="0"/>
          </a:endParaRPr>
        </a:p>
      </dgm:t>
    </dgm:pt>
    <dgm:pt modelId="{0EF48A04-CC9F-4C51-8717-1E5E810739C6}" type="parTrans" cxnId="{A9E293E3-DD57-4DC7-896A-545FF3C0C39D}">
      <dgm:prSet/>
      <dgm:spPr/>
      <dgm:t>
        <a:bodyPr/>
        <a:lstStyle/>
        <a:p>
          <a:endParaRPr lang="ru-RU"/>
        </a:p>
      </dgm:t>
    </dgm:pt>
    <dgm:pt modelId="{CF35E17C-66F9-41BF-94CE-8F46B4115EF2}" type="sibTrans" cxnId="{A9E293E3-DD57-4DC7-896A-545FF3C0C39D}">
      <dgm:prSet/>
      <dgm:spPr/>
      <dgm:t>
        <a:bodyPr/>
        <a:lstStyle/>
        <a:p>
          <a:endParaRPr lang="ru-RU"/>
        </a:p>
      </dgm:t>
    </dgm:pt>
    <dgm:pt modelId="{6A09B470-B86A-4E09-AD30-0B00FE78E05E}">
      <dgm:prSet/>
      <dgm:spPr/>
      <dgm:t>
        <a:bodyPr/>
        <a:lstStyle/>
        <a:p>
          <a:r>
            <a:rPr lang="ru-RU" b="1" dirty="0" smtClean="0">
              <a:solidFill>
                <a:srgbClr val="009900"/>
              </a:solidFill>
              <a:latin typeface="Bookman Old Style" pitchFamily="18" charset="0"/>
            </a:rPr>
            <a:t>Работа с педагогами</a:t>
          </a:r>
          <a:endParaRPr lang="ru-RU" b="1" dirty="0">
            <a:solidFill>
              <a:srgbClr val="009900"/>
            </a:solidFill>
            <a:latin typeface="Bookman Old Style" pitchFamily="18" charset="0"/>
          </a:endParaRPr>
        </a:p>
      </dgm:t>
    </dgm:pt>
    <dgm:pt modelId="{0B0CD4AE-DF61-4E0A-B5E0-977B7D2DB4B0}" type="parTrans" cxnId="{D11759FE-40A0-4D7C-BBC8-FEF3438C1F43}">
      <dgm:prSet/>
      <dgm:spPr/>
      <dgm:t>
        <a:bodyPr/>
        <a:lstStyle/>
        <a:p>
          <a:endParaRPr lang="ru-RU"/>
        </a:p>
      </dgm:t>
    </dgm:pt>
    <dgm:pt modelId="{38E91C29-43BF-4428-801D-E3F8C9BE1513}" type="sibTrans" cxnId="{D11759FE-40A0-4D7C-BBC8-FEF3438C1F43}">
      <dgm:prSet/>
      <dgm:spPr/>
      <dgm:t>
        <a:bodyPr/>
        <a:lstStyle/>
        <a:p>
          <a:endParaRPr lang="ru-RU"/>
        </a:p>
      </dgm:t>
    </dgm:pt>
    <dgm:pt modelId="{F61E47A2-CFF4-4A59-AC26-2669D84BA381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9900"/>
              </a:solidFill>
            </a:rPr>
            <a:t>Паутинка  проекта</a:t>
          </a:r>
          <a:endParaRPr lang="ru-RU" sz="2800" b="1" dirty="0">
            <a:solidFill>
              <a:srgbClr val="009900"/>
            </a:solidFill>
          </a:endParaRPr>
        </a:p>
      </dgm:t>
    </dgm:pt>
    <dgm:pt modelId="{D78D7146-758B-4440-AC11-15F8EC7098C3}" type="sibTrans" cxnId="{EE9A621A-872C-4AB7-A254-736FC13B6CF1}">
      <dgm:prSet/>
      <dgm:spPr/>
      <dgm:t>
        <a:bodyPr/>
        <a:lstStyle/>
        <a:p>
          <a:endParaRPr lang="ru-RU"/>
        </a:p>
      </dgm:t>
    </dgm:pt>
    <dgm:pt modelId="{BBC9E8A5-A34F-45BD-B341-074D62745951}" type="parTrans" cxnId="{EE9A621A-872C-4AB7-A254-736FC13B6CF1}">
      <dgm:prSet/>
      <dgm:spPr/>
      <dgm:t>
        <a:bodyPr/>
        <a:lstStyle/>
        <a:p>
          <a:endParaRPr lang="ru-RU"/>
        </a:p>
      </dgm:t>
    </dgm:pt>
    <dgm:pt modelId="{134C46B9-5D3C-4EF8-9E70-448043044676}">
      <dgm:prSet custT="1"/>
      <dgm:spPr/>
      <dgm:t>
        <a:bodyPr/>
        <a:lstStyle/>
        <a:p>
          <a:r>
            <a:rPr lang="ru-RU" sz="1800" b="1" dirty="0" smtClean="0">
              <a:solidFill>
                <a:srgbClr val="009900"/>
              </a:solidFill>
            </a:rPr>
            <a:t>Консультации, семинары-практикумы, показ непосредственной организованной деятельности</a:t>
          </a:r>
          <a:endParaRPr lang="ru-RU" sz="1800" b="1" dirty="0">
            <a:solidFill>
              <a:srgbClr val="009900"/>
            </a:solidFill>
          </a:endParaRPr>
        </a:p>
      </dgm:t>
    </dgm:pt>
    <dgm:pt modelId="{51D8BD92-D58C-4A08-9B21-26BBA4ECB3D5}" type="parTrans" cxnId="{0AB6370D-5B32-4D5C-9576-F0AF14C07CB9}">
      <dgm:prSet/>
      <dgm:spPr/>
      <dgm:t>
        <a:bodyPr/>
        <a:lstStyle/>
        <a:p>
          <a:endParaRPr lang="ru-RU"/>
        </a:p>
      </dgm:t>
    </dgm:pt>
    <dgm:pt modelId="{8A9527E5-CC8C-43EF-8CAA-786A09FF3F50}" type="sibTrans" cxnId="{0AB6370D-5B32-4D5C-9576-F0AF14C07CB9}">
      <dgm:prSet/>
      <dgm:spPr/>
      <dgm:t>
        <a:bodyPr/>
        <a:lstStyle/>
        <a:p>
          <a:endParaRPr lang="ru-RU"/>
        </a:p>
      </dgm:t>
    </dgm:pt>
    <dgm:pt modelId="{597E333B-AC76-4ACF-9296-B2E1F9710D22}" type="pres">
      <dgm:prSet presAssocID="{4C56DB78-B5C7-486A-91BD-3ACB968981E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31628D-F5AA-46DF-9446-6D28D4A4B734}" type="pres">
      <dgm:prSet presAssocID="{F61E47A2-CFF4-4A59-AC26-2669D84BA381}" presName="hierRoot1" presStyleCnt="0"/>
      <dgm:spPr/>
    </dgm:pt>
    <dgm:pt modelId="{7778D8B2-2541-45B3-88D8-69F0A345DE73}" type="pres">
      <dgm:prSet presAssocID="{F61E47A2-CFF4-4A59-AC26-2669D84BA381}" presName="composite" presStyleCnt="0"/>
      <dgm:spPr/>
    </dgm:pt>
    <dgm:pt modelId="{3E134DC3-FD95-4971-9334-BA9BB29DBDF5}" type="pres">
      <dgm:prSet presAssocID="{F61E47A2-CFF4-4A59-AC26-2669D84BA381}" presName="background" presStyleLbl="node0" presStyleIdx="0" presStyleCnt="1"/>
      <dgm:spPr>
        <a:solidFill>
          <a:srgbClr val="FF0000"/>
        </a:solidFill>
      </dgm:spPr>
    </dgm:pt>
    <dgm:pt modelId="{DDAFD4C4-EB24-4385-93DC-9B5100ADFE80}" type="pres">
      <dgm:prSet presAssocID="{F61E47A2-CFF4-4A59-AC26-2669D84BA381}" presName="text" presStyleLbl="fgAcc0" presStyleIdx="0" presStyleCnt="1" custScaleX="168875" custScaleY="61011" custLinFactNeighborX="-1064" custLinFactNeighborY="-457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EF0A00-645D-48CA-8D2C-90239299FF62}" type="pres">
      <dgm:prSet presAssocID="{F61E47A2-CFF4-4A59-AC26-2669D84BA381}" presName="hierChild2" presStyleCnt="0"/>
      <dgm:spPr/>
    </dgm:pt>
    <dgm:pt modelId="{F6E11020-16B1-4B4C-96A6-D336453E3AED}" type="pres">
      <dgm:prSet presAssocID="{AA1DCA27-80EA-44EB-B593-D5AEF5FFAD15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69F8170-28D9-4B2E-949F-89E0DC50105B}" type="pres">
      <dgm:prSet presAssocID="{3D48E20C-E737-4F71-AEBC-C2AE5D5C1F0B}" presName="hierRoot2" presStyleCnt="0"/>
      <dgm:spPr/>
    </dgm:pt>
    <dgm:pt modelId="{4A6122E8-4046-4749-AB11-2E57523E1A53}" type="pres">
      <dgm:prSet presAssocID="{3D48E20C-E737-4F71-AEBC-C2AE5D5C1F0B}" presName="composite2" presStyleCnt="0"/>
      <dgm:spPr/>
    </dgm:pt>
    <dgm:pt modelId="{0AB291FF-347E-4131-8307-DCDE8505587A}" type="pres">
      <dgm:prSet presAssocID="{3D48E20C-E737-4F71-AEBC-C2AE5D5C1F0B}" presName="background2" presStyleLbl="node2" presStyleIdx="0" presStyleCnt="3"/>
      <dgm:spPr>
        <a:solidFill>
          <a:srgbClr val="00B050"/>
        </a:solidFill>
      </dgm:spPr>
    </dgm:pt>
    <dgm:pt modelId="{2D27A34C-EDA3-4A4C-9C13-22FC3F267167}" type="pres">
      <dgm:prSet presAssocID="{3D48E20C-E737-4F71-AEBC-C2AE5D5C1F0B}" presName="text2" presStyleLbl="fgAcc2" presStyleIdx="0" presStyleCnt="3" custScaleY="35516" custLinFactNeighborX="2891" custLinFactNeighborY="-38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781299-C6C5-4EAD-84F5-489F8E0DFB85}" type="pres">
      <dgm:prSet presAssocID="{3D48E20C-E737-4F71-AEBC-C2AE5D5C1F0B}" presName="hierChild3" presStyleCnt="0"/>
      <dgm:spPr/>
    </dgm:pt>
    <dgm:pt modelId="{E29CC436-8878-4524-9B10-80F54D7A7878}" type="pres">
      <dgm:prSet presAssocID="{6729F6D5-B12D-4D14-A102-06FBDD3FA728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C744A27-9D4D-407B-8F13-7520B8246E20}" type="pres">
      <dgm:prSet presAssocID="{96373D57-521C-404E-A22F-785BE3EDEDD4}" presName="hierRoot3" presStyleCnt="0"/>
      <dgm:spPr/>
    </dgm:pt>
    <dgm:pt modelId="{F20E2BBB-45D6-41CE-B3CD-02225D027310}" type="pres">
      <dgm:prSet presAssocID="{96373D57-521C-404E-A22F-785BE3EDEDD4}" presName="composite3" presStyleCnt="0"/>
      <dgm:spPr/>
    </dgm:pt>
    <dgm:pt modelId="{1DA19493-BEFA-4789-9CAE-F8ADDD9ABA53}" type="pres">
      <dgm:prSet presAssocID="{96373D57-521C-404E-A22F-785BE3EDEDD4}" presName="background3" presStyleLbl="node3" presStyleIdx="0" presStyleCnt="3"/>
      <dgm:spPr>
        <a:solidFill>
          <a:srgbClr val="00B0F0"/>
        </a:solidFill>
      </dgm:spPr>
    </dgm:pt>
    <dgm:pt modelId="{FFE71767-3443-4E51-BF03-9B8454ED864B}" type="pres">
      <dgm:prSet presAssocID="{96373D57-521C-404E-A22F-785BE3EDEDD4}" presName="text3" presStyleLbl="fgAcc3" presStyleIdx="0" presStyleCnt="3" custScaleY="166954" custLinFactNeighborY="-242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0A4042-AEE9-40EB-86E5-059E417B7800}" type="pres">
      <dgm:prSet presAssocID="{96373D57-521C-404E-A22F-785BE3EDEDD4}" presName="hierChild4" presStyleCnt="0"/>
      <dgm:spPr/>
    </dgm:pt>
    <dgm:pt modelId="{30403242-5729-4F9D-B3E1-E60F1760F29D}" type="pres">
      <dgm:prSet presAssocID="{35F200C2-ACC2-401E-9B8E-48770B55C9F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EDB1FC1-6B96-4A9D-8EBF-6DB1B48BE69A}" type="pres">
      <dgm:prSet presAssocID="{EEEC2790-6800-439F-A43D-1D4E11DE410C}" presName="hierRoot2" presStyleCnt="0"/>
      <dgm:spPr/>
    </dgm:pt>
    <dgm:pt modelId="{AA6AE4BF-0A83-4DDD-88D7-FC2D19975279}" type="pres">
      <dgm:prSet presAssocID="{EEEC2790-6800-439F-A43D-1D4E11DE410C}" presName="composite2" presStyleCnt="0"/>
      <dgm:spPr/>
    </dgm:pt>
    <dgm:pt modelId="{3AD1011A-B66C-45D6-910A-1AA095AE6433}" type="pres">
      <dgm:prSet presAssocID="{EEEC2790-6800-439F-A43D-1D4E11DE410C}" presName="background2" presStyleLbl="node2" presStyleIdx="1" presStyleCnt="3"/>
      <dgm:spPr>
        <a:solidFill>
          <a:srgbClr val="FFFF00"/>
        </a:solidFill>
      </dgm:spPr>
    </dgm:pt>
    <dgm:pt modelId="{66547B48-A2BD-454F-9D69-A9E2938C9130}" type="pres">
      <dgm:prSet presAssocID="{EEEC2790-6800-439F-A43D-1D4E11DE410C}" presName="text2" presStyleLbl="fgAcc2" presStyleIdx="1" presStyleCnt="3" custScaleY="35767" custLinFactNeighborX="2078" custLinFactNeighborY="-38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CB7680-DFAC-4280-872D-E4E126B9C139}" type="pres">
      <dgm:prSet presAssocID="{EEEC2790-6800-439F-A43D-1D4E11DE410C}" presName="hierChild3" presStyleCnt="0"/>
      <dgm:spPr/>
    </dgm:pt>
    <dgm:pt modelId="{A59368FA-9B20-4CF8-A418-8CD39E5A47AF}" type="pres">
      <dgm:prSet presAssocID="{0EF48A04-CC9F-4C51-8717-1E5E810739C6}" presName="Name17" presStyleLbl="parChTrans1D3" presStyleIdx="1" presStyleCnt="3"/>
      <dgm:spPr/>
      <dgm:t>
        <a:bodyPr/>
        <a:lstStyle/>
        <a:p>
          <a:endParaRPr lang="ru-RU"/>
        </a:p>
      </dgm:t>
    </dgm:pt>
    <dgm:pt modelId="{0A6F2657-5C57-42E1-AAA2-323878B6F04F}" type="pres">
      <dgm:prSet presAssocID="{6DB7E71F-3791-4D9C-BAE3-5666F401D877}" presName="hierRoot3" presStyleCnt="0"/>
      <dgm:spPr/>
    </dgm:pt>
    <dgm:pt modelId="{D9C797CA-F914-4F23-B630-0C2622F859A7}" type="pres">
      <dgm:prSet presAssocID="{6DB7E71F-3791-4D9C-BAE3-5666F401D877}" presName="composite3" presStyleCnt="0"/>
      <dgm:spPr/>
    </dgm:pt>
    <dgm:pt modelId="{27A59992-DC4C-4367-B7CA-CB95362E8F34}" type="pres">
      <dgm:prSet presAssocID="{6DB7E71F-3791-4D9C-BAE3-5666F401D877}" presName="background3" presStyleLbl="node3" presStyleIdx="1" presStyleCnt="3"/>
      <dgm:spPr>
        <a:solidFill>
          <a:srgbClr val="00B050"/>
        </a:solidFill>
      </dgm:spPr>
    </dgm:pt>
    <dgm:pt modelId="{84B363BD-687B-4889-B15A-257B1C07F632}" type="pres">
      <dgm:prSet presAssocID="{6DB7E71F-3791-4D9C-BAE3-5666F401D877}" presName="text3" presStyleLbl="fgAcc3" presStyleIdx="1" presStyleCnt="3" custScaleY="207143" custLinFactNeighborX="2078" custLinFactNeighborY="-472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A3DB30-0853-4ECF-A7F5-D092C24C53CF}" type="pres">
      <dgm:prSet presAssocID="{6DB7E71F-3791-4D9C-BAE3-5666F401D877}" presName="hierChild4" presStyleCnt="0"/>
      <dgm:spPr/>
    </dgm:pt>
    <dgm:pt modelId="{7C60C7B9-E79F-41EE-875E-FEFE241FFAB9}" type="pres">
      <dgm:prSet presAssocID="{0B0CD4AE-DF61-4E0A-B5E0-977B7D2DB4B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0979225-0F08-40CE-B89E-1534B2EE4438}" type="pres">
      <dgm:prSet presAssocID="{6A09B470-B86A-4E09-AD30-0B00FE78E05E}" presName="hierRoot2" presStyleCnt="0"/>
      <dgm:spPr/>
    </dgm:pt>
    <dgm:pt modelId="{AA774E7E-BBF0-48D8-A2FD-8576AE9D2084}" type="pres">
      <dgm:prSet presAssocID="{6A09B470-B86A-4E09-AD30-0B00FE78E05E}" presName="composite2" presStyleCnt="0"/>
      <dgm:spPr/>
    </dgm:pt>
    <dgm:pt modelId="{C3A17F95-9BF8-4C3A-9A87-F2E536FF08DD}" type="pres">
      <dgm:prSet presAssocID="{6A09B470-B86A-4E09-AD30-0B00FE78E05E}" presName="background2" presStyleLbl="node2" presStyleIdx="2" presStyleCnt="3"/>
      <dgm:spPr>
        <a:solidFill>
          <a:srgbClr val="00B0F0"/>
        </a:solidFill>
      </dgm:spPr>
    </dgm:pt>
    <dgm:pt modelId="{EF0BE8ED-0D40-4668-BE0C-46E7CC29D548}" type="pres">
      <dgm:prSet presAssocID="{6A09B470-B86A-4E09-AD30-0B00FE78E05E}" presName="text2" presStyleLbl="fgAcc2" presStyleIdx="2" presStyleCnt="3" custScaleY="35445" custLinFactNeighborX="1265" custLinFactNeighborY="-38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03C2AB-06B0-4F4D-8BD8-9EA3CD0C1503}" type="pres">
      <dgm:prSet presAssocID="{6A09B470-B86A-4E09-AD30-0B00FE78E05E}" presName="hierChild3" presStyleCnt="0"/>
      <dgm:spPr/>
    </dgm:pt>
    <dgm:pt modelId="{72F11069-B186-4821-AC45-9BF55028D4A8}" type="pres">
      <dgm:prSet presAssocID="{51D8BD92-D58C-4A08-9B21-26BBA4ECB3D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6EA00FBC-7215-45BB-AA6E-6B480BB89C18}" type="pres">
      <dgm:prSet presAssocID="{134C46B9-5D3C-4EF8-9E70-448043044676}" presName="hierRoot3" presStyleCnt="0"/>
      <dgm:spPr/>
    </dgm:pt>
    <dgm:pt modelId="{A1E5DB89-C7CF-46AA-8166-7F1919A263CC}" type="pres">
      <dgm:prSet presAssocID="{134C46B9-5D3C-4EF8-9E70-448043044676}" presName="composite3" presStyleCnt="0"/>
      <dgm:spPr/>
    </dgm:pt>
    <dgm:pt modelId="{1A219DB0-D0A0-4FBF-BC31-1634A086ABCD}" type="pres">
      <dgm:prSet presAssocID="{134C46B9-5D3C-4EF8-9E70-448043044676}" presName="background3" presStyleLbl="node3" presStyleIdx="2" presStyleCnt="3"/>
      <dgm:spPr>
        <a:solidFill>
          <a:srgbClr val="FFFF00"/>
        </a:solidFill>
      </dgm:spPr>
    </dgm:pt>
    <dgm:pt modelId="{929FDC43-C7FA-44AC-B5AA-E40B59D62923}" type="pres">
      <dgm:prSet presAssocID="{134C46B9-5D3C-4EF8-9E70-448043044676}" presName="text3" presStyleLbl="fgAcc3" presStyleIdx="2" presStyleCnt="3" custScaleY="175934" custLinFactNeighborX="7500" custLinFactNeighborY="-287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0BB1DE-C15A-4CBD-8BB4-3525B59240A2}" type="pres">
      <dgm:prSet presAssocID="{134C46B9-5D3C-4EF8-9E70-448043044676}" presName="hierChild4" presStyleCnt="0"/>
      <dgm:spPr/>
    </dgm:pt>
  </dgm:ptLst>
  <dgm:cxnLst>
    <dgm:cxn modelId="{DF0E92CB-5B70-43FA-9A6D-23E3DC403EB1}" srcId="{F61E47A2-CFF4-4A59-AC26-2669D84BA381}" destId="{3D48E20C-E737-4F71-AEBC-C2AE5D5C1F0B}" srcOrd="0" destOrd="0" parTransId="{AA1DCA27-80EA-44EB-B593-D5AEF5FFAD15}" sibTransId="{03E1C0A1-D7AC-4A28-814C-CFDF68C81D3F}"/>
    <dgm:cxn modelId="{048F9E08-4A26-4BE1-B551-FF6B51C543AE}" type="presOf" srcId="{96373D57-521C-404E-A22F-785BE3EDEDD4}" destId="{FFE71767-3443-4E51-BF03-9B8454ED864B}" srcOrd="0" destOrd="0" presId="urn:microsoft.com/office/officeart/2005/8/layout/hierarchy1"/>
    <dgm:cxn modelId="{8CDFC972-C64A-4715-9E20-39FFF3143EAB}" srcId="{F61E47A2-CFF4-4A59-AC26-2669D84BA381}" destId="{EEEC2790-6800-439F-A43D-1D4E11DE410C}" srcOrd="1" destOrd="0" parTransId="{35F200C2-ACC2-401E-9B8E-48770B55C9F3}" sibTransId="{E250B7B9-DC68-4762-B664-C1E8CA85B748}"/>
    <dgm:cxn modelId="{571174DB-536A-403E-B722-BDE4AD0B1613}" type="presOf" srcId="{AA1DCA27-80EA-44EB-B593-D5AEF5FFAD15}" destId="{F6E11020-16B1-4B4C-96A6-D336453E3AED}" srcOrd="0" destOrd="0" presId="urn:microsoft.com/office/officeart/2005/8/layout/hierarchy1"/>
    <dgm:cxn modelId="{D11759FE-40A0-4D7C-BBC8-FEF3438C1F43}" srcId="{F61E47A2-CFF4-4A59-AC26-2669D84BA381}" destId="{6A09B470-B86A-4E09-AD30-0B00FE78E05E}" srcOrd="2" destOrd="0" parTransId="{0B0CD4AE-DF61-4E0A-B5E0-977B7D2DB4B0}" sibTransId="{38E91C29-43BF-4428-801D-E3F8C9BE1513}"/>
    <dgm:cxn modelId="{5E6E8FE5-2813-40E0-B4CE-719150ED8E5F}" type="presOf" srcId="{51D8BD92-D58C-4A08-9B21-26BBA4ECB3D5}" destId="{72F11069-B186-4821-AC45-9BF55028D4A8}" srcOrd="0" destOrd="0" presId="urn:microsoft.com/office/officeart/2005/8/layout/hierarchy1"/>
    <dgm:cxn modelId="{A67A32A0-585F-4F18-AF85-CBD0C738D519}" type="presOf" srcId="{0B0CD4AE-DF61-4E0A-B5E0-977B7D2DB4B0}" destId="{7C60C7B9-E79F-41EE-875E-FEFE241FFAB9}" srcOrd="0" destOrd="0" presId="urn:microsoft.com/office/officeart/2005/8/layout/hierarchy1"/>
    <dgm:cxn modelId="{5F192AE4-67AC-41AB-A0D7-CC80AC6A0387}" type="presOf" srcId="{0EF48A04-CC9F-4C51-8717-1E5E810739C6}" destId="{A59368FA-9B20-4CF8-A418-8CD39E5A47AF}" srcOrd="0" destOrd="0" presId="urn:microsoft.com/office/officeart/2005/8/layout/hierarchy1"/>
    <dgm:cxn modelId="{1884D00D-DD92-410C-9A87-B06AFDB2C777}" type="presOf" srcId="{134C46B9-5D3C-4EF8-9E70-448043044676}" destId="{929FDC43-C7FA-44AC-B5AA-E40B59D62923}" srcOrd="0" destOrd="0" presId="urn:microsoft.com/office/officeart/2005/8/layout/hierarchy1"/>
    <dgm:cxn modelId="{0AB6370D-5B32-4D5C-9576-F0AF14C07CB9}" srcId="{6A09B470-B86A-4E09-AD30-0B00FE78E05E}" destId="{134C46B9-5D3C-4EF8-9E70-448043044676}" srcOrd="0" destOrd="0" parTransId="{51D8BD92-D58C-4A08-9B21-26BBA4ECB3D5}" sibTransId="{8A9527E5-CC8C-43EF-8CAA-786A09FF3F50}"/>
    <dgm:cxn modelId="{90C05511-C705-4244-B8BD-F81728A31B96}" type="presOf" srcId="{F61E47A2-CFF4-4A59-AC26-2669D84BA381}" destId="{DDAFD4C4-EB24-4385-93DC-9B5100ADFE80}" srcOrd="0" destOrd="0" presId="urn:microsoft.com/office/officeart/2005/8/layout/hierarchy1"/>
    <dgm:cxn modelId="{F756DC3B-53B7-435B-BBEB-50ACE946D335}" type="presOf" srcId="{EEEC2790-6800-439F-A43D-1D4E11DE410C}" destId="{66547B48-A2BD-454F-9D69-A9E2938C9130}" srcOrd="0" destOrd="0" presId="urn:microsoft.com/office/officeart/2005/8/layout/hierarchy1"/>
    <dgm:cxn modelId="{FDB985AE-D36C-45B0-9895-0BD1221791A0}" type="presOf" srcId="{4C56DB78-B5C7-486A-91BD-3ACB968981E4}" destId="{597E333B-AC76-4ACF-9296-B2E1F9710D22}" srcOrd="0" destOrd="0" presId="urn:microsoft.com/office/officeart/2005/8/layout/hierarchy1"/>
    <dgm:cxn modelId="{25718852-B443-47F4-85B6-F0911FE32AFB}" srcId="{3D48E20C-E737-4F71-AEBC-C2AE5D5C1F0B}" destId="{96373D57-521C-404E-A22F-785BE3EDEDD4}" srcOrd="0" destOrd="0" parTransId="{6729F6D5-B12D-4D14-A102-06FBDD3FA728}" sibTransId="{94ED7758-8E95-457B-B815-7CE82D4E3EE7}"/>
    <dgm:cxn modelId="{EE9A621A-872C-4AB7-A254-736FC13B6CF1}" srcId="{4C56DB78-B5C7-486A-91BD-3ACB968981E4}" destId="{F61E47A2-CFF4-4A59-AC26-2669D84BA381}" srcOrd="0" destOrd="0" parTransId="{BBC9E8A5-A34F-45BD-B341-074D62745951}" sibTransId="{D78D7146-758B-4440-AC11-15F8EC7098C3}"/>
    <dgm:cxn modelId="{B1476BA3-62A5-4388-8B7A-1C643FB0513A}" type="presOf" srcId="{35F200C2-ACC2-401E-9B8E-48770B55C9F3}" destId="{30403242-5729-4F9D-B3E1-E60F1760F29D}" srcOrd="0" destOrd="0" presId="urn:microsoft.com/office/officeart/2005/8/layout/hierarchy1"/>
    <dgm:cxn modelId="{6E811C23-A388-4CDB-84DF-C1925E00B1FA}" type="presOf" srcId="{6729F6D5-B12D-4D14-A102-06FBDD3FA728}" destId="{E29CC436-8878-4524-9B10-80F54D7A7878}" srcOrd="0" destOrd="0" presId="urn:microsoft.com/office/officeart/2005/8/layout/hierarchy1"/>
    <dgm:cxn modelId="{86565510-6AF9-49B7-A61E-0058C69EBBF0}" type="presOf" srcId="{3D48E20C-E737-4F71-AEBC-C2AE5D5C1F0B}" destId="{2D27A34C-EDA3-4A4C-9C13-22FC3F267167}" srcOrd="0" destOrd="0" presId="urn:microsoft.com/office/officeart/2005/8/layout/hierarchy1"/>
    <dgm:cxn modelId="{A9E293E3-DD57-4DC7-896A-545FF3C0C39D}" srcId="{EEEC2790-6800-439F-A43D-1D4E11DE410C}" destId="{6DB7E71F-3791-4D9C-BAE3-5666F401D877}" srcOrd="0" destOrd="0" parTransId="{0EF48A04-CC9F-4C51-8717-1E5E810739C6}" sibTransId="{CF35E17C-66F9-41BF-94CE-8F46B4115EF2}"/>
    <dgm:cxn modelId="{E7FC2DE8-4997-457B-8E8E-5C34D27FB515}" type="presOf" srcId="{6A09B470-B86A-4E09-AD30-0B00FE78E05E}" destId="{EF0BE8ED-0D40-4668-BE0C-46E7CC29D548}" srcOrd="0" destOrd="0" presId="urn:microsoft.com/office/officeart/2005/8/layout/hierarchy1"/>
    <dgm:cxn modelId="{99F2B6F7-1EE7-4D41-8A4A-414758B9BBBA}" type="presOf" srcId="{6DB7E71F-3791-4D9C-BAE3-5666F401D877}" destId="{84B363BD-687B-4889-B15A-257B1C07F632}" srcOrd="0" destOrd="0" presId="urn:microsoft.com/office/officeart/2005/8/layout/hierarchy1"/>
    <dgm:cxn modelId="{91F2BF52-F08E-4903-94F7-6DAFC7D24103}" type="presParOf" srcId="{597E333B-AC76-4ACF-9296-B2E1F9710D22}" destId="{FD31628D-F5AA-46DF-9446-6D28D4A4B734}" srcOrd="0" destOrd="0" presId="urn:microsoft.com/office/officeart/2005/8/layout/hierarchy1"/>
    <dgm:cxn modelId="{FEAAE5AC-ADB0-4C09-8E3D-94103FD6CF03}" type="presParOf" srcId="{FD31628D-F5AA-46DF-9446-6D28D4A4B734}" destId="{7778D8B2-2541-45B3-88D8-69F0A345DE73}" srcOrd="0" destOrd="0" presId="urn:microsoft.com/office/officeart/2005/8/layout/hierarchy1"/>
    <dgm:cxn modelId="{02F5746B-0D92-4BC9-8675-3C1B4F0C3038}" type="presParOf" srcId="{7778D8B2-2541-45B3-88D8-69F0A345DE73}" destId="{3E134DC3-FD95-4971-9334-BA9BB29DBDF5}" srcOrd="0" destOrd="0" presId="urn:microsoft.com/office/officeart/2005/8/layout/hierarchy1"/>
    <dgm:cxn modelId="{4FC92AF5-01C1-4B30-92F8-EE1347E03A78}" type="presParOf" srcId="{7778D8B2-2541-45B3-88D8-69F0A345DE73}" destId="{DDAFD4C4-EB24-4385-93DC-9B5100ADFE80}" srcOrd="1" destOrd="0" presId="urn:microsoft.com/office/officeart/2005/8/layout/hierarchy1"/>
    <dgm:cxn modelId="{77952031-FAB0-438D-B414-A6767EB3AC36}" type="presParOf" srcId="{FD31628D-F5AA-46DF-9446-6D28D4A4B734}" destId="{78EF0A00-645D-48CA-8D2C-90239299FF62}" srcOrd="1" destOrd="0" presId="urn:microsoft.com/office/officeart/2005/8/layout/hierarchy1"/>
    <dgm:cxn modelId="{14630B87-B1C1-4F9A-9E03-90F6B718F143}" type="presParOf" srcId="{78EF0A00-645D-48CA-8D2C-90239299FF62}" destId="{F6E11020-16B1-4B4C-96A6-D336453E3AED}" srcOrd="0" destOrd="0" presId="urn:microsoft.com/office/officeart/2005/8/layout/hierarchy1"/>
    <dgm:cxn modelId="{28815746-BAC4-441D-97F6-C79B1E6695AC}" type="presParOf" srcId="{78EF0A00-645D-48CA-8D2C-90239299FF62}" destId="{169F8170-28D9-4B2E-949F-89E0DC50105B}" srcOrd="1" destOrd="0" presId="urn:microsoft.com/office/officeart/2005/8/layout/hierarchy1"/>
    <dgm:cxn modelId="{F555A597-D681-43AF-994A-287D5248C414}" type="presParOf" srcId="{169F8170-28D9-4B2E-949F-89E0DC50105B}" destId="{4A6122E8-4046-4749-AB11-2E57523E1A53}" srcOrd="0" destOrd="0" presId="urn:microsoft.com/office/officeart/2005/8/layout/hierarchy1"/>
    <dgm:cxn modelId="{5112522D-7AD4-4F43-860D-605C037C86EB}" type="presParOf" srcId="{4A6122E8-4046-4749-AB11-2E57523E1A53}" destId="{0AB291FF-347E-4131-8307-DCDE8505587A}" srcOrd="0" destOrd="0" presId="urn:microsoft.com/office/officeart/2005/8/layout/hierarchy1"/>
    <dgm:cxn modelId="{80F043BA-0B9F-43FA-AB84-1B4CA5D9A571}" type="presParOf" srcId="{4A6122E8-4046-4749-AB11-2E57523E1A53}" destId="{2D27A34C-EDA3-4A4C-9C13-22FC3F267167}" srcOrd="1" destOrd="0" presId="urn:microsoft.com/office/officeart/2005/8/layout/hierarchy1"/>
    <dgm:cxn modelId="{2F426F77-4416-46FA-AF38-9CEA8F2676D1}" type="presParOf" srcId="{169F8170-28D9-4B2E-949F-89E0DC50105B}" destId="{F6781299-C6C5-4EAD-84F5-489F8E0DFB85}" srcOrd="1" destOrd="0" presId="urn:microsoft.com/office/officeart/2005/8/layout/hierarchy1"/>
    <dgm:cxn modelId="{4FDE1044-BCBF-486C-8EDB-FD664A70D391}" type="presParOf" srcId="{F6781299-C6C5-4EAD-84F5-489F8E0DFB85}" destId="{E29CC436-8878-4524-9B10-80F54D7A7878}" srcOrd="0" destOrd="0" presId="urn:microsoft.com/office/officeart/2005/8/layout/hierarchy1"/>
    <dgm:cxn modelId="{0487913E-5325-44EA-B485-A89A9E83A7DC}" type="presParOf" srcId="{F6781299-C6C5-4EAD-84F5-489F8E0DFB85}" destId="{1C744A27-9D4D-407B-8F13-7520B8246E20}" srcOrd="1" destOrd="0" presId="urn:microsoft.com/office/officeart/2005/8/layout/hierarchy1"/>
    <dgm:cxn modelId="{E8095507-A9D0-4A20-8A3E-74D02DFBBD18}" type="presParOf" srcId="{1C744A27-9D4D-407B-8F13-7520B8246E20}" destId="{F20E2BBB-45D6-41CE-B3CD-02225D027310}" srcOrd="0" destOrd="0" presId="urn:microsoft.com/office/officeart/2005/8/layout/hierarchy1"/>
    <dgm:cxn modelId="{4E29ED49-17D5-4A7A-ADA4-8A589773519D}" type="presParOf" srcId="{F20E2BBB-45D6-41CE-B3CD-02225D027310}" destId="{1DA19493-BEFA-4789-9CAE-F8ADDD9ABA53}" srcOrd="0" destOrd="0" presId="urn:microsoft.com/office/officeart/2005/8/layout/hierarchy1"/>
    <dgm:cxn modelId="{C43EE3E5-A6AE-4DA7-8F68-C82A76F7AAA3}" type="presParOf" srcId="{F20E2BBB-45D6-41CE-B3CD-02225D027310}" destId="{FFE71767-3443-4E51-BF03-9B8454ED864B}" srcOrd="1" destOrd="0" presId="urn:microsoft.com/office/officeart/2005/8/layout/hierarchy1"/>
    <dgm:cxn modelId="{2A1C44AF-309B-4FFA-AE67-5CF7315BE49E}" type="presParOf" srcId="{1C744A27-9D4D-407B-8F13-7520B8246E20}" destId="{300A4042-AEE9-40EB-86E5-059E417B7800}" srcOrd="1" destOrd="0" presId="urn:microsoft.com/office/officeart/2005/8/layout/hierarchy1"/>
    <dgm:cxn modelId="{F700727A-6DDA-4456-B309-3D48FD10BA27}" type="presParOf" srcId="{78EF0A00-645D-48CA-8D2C-90239299FF62}" destId="{30403242-5729-4F9D-B3E1-E60F1760F29D}" srcOrd="2" destOrd="0" presId="urn:microsoft.com/office/officeart/2005/8/layout/hierarchy1"/>
    <dgm:cxn modelId="{D1873F08-740C-4DC8-BE4C-DD75853E3327}" type="presParOf" srcId="{78EF0A00-645D-48CA-8D2C-90239299FF62}" destId="{7EDB1FC1-6B96-4A9D-8EBF-6DB1B48BE69A}" srcOrd="3" destOrd="0" presId="urn:microsoft.com/office/officeart/2005/8/layout/hierarchy1"/>
    <dgm:cxn modelId="{F693A173-14E0-4C4F-890C-56B38B96A438}" type="presParOf" srcId="{7EDB1FC1-6B96-4A9D-8EBF-6DB1B48BE69A}" destId="{AA6AE4BF-0A83-4DDD-88D7-FC2D19975279}" srcOrd="0" destOrd="0" presId="urn:microsoft.com/office/officeart/2005/8/layout/hierarchy1"/>
    <dgm:cxn modelId="{46E438C5-AECA-448E-B77A-8E3C6D08BEF4}" type="presParOf" srcId="{AA6AE4BF-0A83-4DDD-88D7-FC2D19975279}" destId="{3AD1011A-B66C-45D6-910A-1AA095AE6433}" srcOrd="0" destOrd="0" presId="urn:microsoft.com/office/officeart/2005/8/layout/hierarchy1"/>
    <dgm:cxn modelId="{0054FB9A-2BD9-4054-9CE7-3959EA9A7DDB}" type="presParOf" srcId="{AA6AE4BF-0A83-4DDD-88D7-FC2D19975279}" destId="{66547B48-A2BD-454F-9D69-A9E2938C9130}" srcOrd="1" destOrd="0" presId="urn:microsoft.com/office/officeart/2005/8/layout/hierarchy1"/>
    <dgm:cxn modelId="{691017A3-A753-4D41-8B8A-006B0D7E2B0D}" type="presParOf" srcId="{7EDB1FC1-6B96-4A9D-8EBF-6DB1B48BE69A}" destId="{7CCB7680-DFAC-4280-872D-E4E126B9C139}" srcOrd="1" destOrd="0" presId="urn:microsoft.com/office/officeart/2005/8/layout/hierarchy1"/>
    <dgm:cxn modelId="{0A5DCDA5-105F-4565-A5FF-68E9DD7D575D}" type="presParOf" srcId="{7CCB7680-DFAC-4280-872D-E4E126B9C139}" destId="{A59368FA-9B20-4CF8-A418-8CD39E5A47AF}" srcOrd="0" destOrd="0" presId="urn:microsoft.com/office/officeart/2005/8/layout/hierarchy1"/>
    <dgm:cxn modelId="{D7587B92-340B-463A-9F7A-0350579E55A6}" type="presParOf" srcId="{7CCB7680-DFAC-4280-872D-E4E126B9C139}" destId="{0A6F2657-5C57-42E1-AAA2-323878B6F04F}" srcOrd="1" destOrd="0" presId="urn:microsoft.com/office/officeart/2005/8/layout/hierarchy1"/>
    <dgm:cxn modelId="{FF060BBB-1C09-4D56-A126-FC5B104E6ACA}" type="presParOf" srcId="{0A6F2657-5C57-42E1-AAA2-323878B6F04F}" destId="{D9C797CA-F914-4F23-B630-0C2622F859A7}" srcOrd="0" destOrd="0" presId="urn:microsoft.com/office/officeart/2005/8/layout/hierarchy1"/>
    <dgm:cxn modelId="{17E7BF46-BF39-467F-8DD1-4DD7613ADD89}" type="presParOf" srcId="{D9C797CA-F914-4F23-B630-0C2622F859A7}" destId="{27A59992-DC4C-4367-B7CA-CB95362E8F34}" srcOrd="0" destOrd="0" presId="urn:microsoft.com/office/officeart/2005/8/layout/hierarchy1"/>
    <dgm:cxn modelId="{32BD1BD8-CECD-4A65-863D-4FB9CDA06759}" type="presParOf" srcId="{D9C797CA-F914-4F23-B630-0C2622F859A7}" destId="{84B363BD-687B-4889-B15A-257B1C07F632}" srcOrd="1" destOrd="0" presId="urn:microsoft.com/office/officeart/2005/8/layout/hierarchy1"/>
    <dgm:cxn modelId="{DBA0A221-2A8E-45FA-809F-36DF41D730CC}" type="presParOf" srcId="{0A6F2657-5C57-42E1-AAA2-323878B6F04F}" destId="{DFA3DB30-0853-4ECF-A7F5-D092C24C53CF}" srcOrd="1" destOrd="0" presId="urn:microsoft.com/office/officeart/2005/8/layout/hierarchy1"/>
    <dgm:cxn modelId="{FBDFA494-489C-4905-83B4-5E12F19E570B}" type="presParOf" srcId="{78EF0A00-645D-48CA-8D2C-90239299FF62}" destId="{7C60C7B9-E79F-41EE-875E-FEFE241FFAB9}" srcOrd="4" destOrd="0" presId="urn:microsoft.com/office/officeart/2005/8/layout/hierarchy1"/>
    <dgm:cxn modelId="{EA24E692-2BF7-4E4D-870A-C79909652313}" type="presParOf" srcId="{78EF0A00-645D-48CA-8D2C-90239299FF62}" destId="{40979225-0F08-40CE-B89E-1534B2EE4438}" srcOrd="5" destOrd="0" presId="urn:microsoft.com/office/officeart/2005/8/layout/hierarchy1"/>
    <dgm:cxn modelId="{7A01E413-D22E-4E36-8F43-4CFEEA4AF8A5}" type="presParOf" srcId="{40979225-0F08-40CE-B89E-1534B2EE4438}" destId="{AA774E7E-BBF0-48D8-A2FD-8576AE9D2084}" srcOrd="0" destOrd="0" presId="urn:microsoft.com/office/officeart/2005/8/layout/hierarchy1"/>
    <dgm:cxn modelId="{5B246155-1DCF-4E6C-AEE6-1A524394E272}" type="presParOf" srcId="{AA774E7E-BBF0-48D8-A2FD-8576AE9D2084}" destId="{C3A17F95-9BF8-4C3A-9A87-F2E536FF08DD}" srcOrd="0" destOrd="0" presId="urn:microsoft.com/office/officeart/2005/8/layout/hierarchy1"/>
    <dgm:cxn modelId="{98880F20-F92D-4942-A659-A69FCDCDEA87}" type="presParOf" srcId="{AA774E7E-BBF0-48D8-A2FD-8576AE9D2084}" destId="{EF0BE8ED-0D40-4668-BE0C-46E7CC29D548}" srcOrd="1" destOrd="0" presId="urn:microsoft.com/office/officeart/2005/8/layout/hierarchy1"/>
    <dgm:cxn modelId="{835859A9-351E-4EE2-B917-385953D16F74}" type="presParOf" srcId="{40979225-0F08-40CE-B89E-1534B2EE4438}" destId="{4403C2AB-06B0-4F4D-8BD8-9EA3CD0C1503}" srcOrd="1" destOrd="0" presId="urn:microsoft.com/office/officeart/2005/8/layout/hierarchy1"/>
    <dgm:cxn modelId="{09D9906F-01DB-4C2B-94E9-1B3579A400C3}" type="presParOf" srcId="{4403C2AB-06B0-4F4D-8BD8-9EA3CD0C1503}" destId="{72F11069-B186-4821-AC45-9BF55028D4A8}" srcOrd="0" destOrd="0" presId="urn:microsoft.com/office/officeart/2005/8/layout/hierarchy1"/>
    <dgm:cxn modelId="{869E22EC-83AC-4322-A463-AACA293B604C}" type="presParOf" srcId="{4403C2AB-06B0-4F4D-8BD8-9EA3CD0C1503}" destId="{6EA00FBC-7215-45BB-AA6E-6B480BB89C18}" srcOrd="1" destOrd="0" presId="urn:microsoft.com/office/officeart/2005/8/layout/hierarchy1"/>
    <dgm:cxn modelId="{5E1B58CB-904A-4586-BBEE-2102709E8AB3}" type="presParOf" srcId="{6EA00FBC-7215-45BB-AA6E-6B480BB89C18}" destId="{A1E5DB89-C7CF-46AA-8166-7F1919A263CC}" srcOrd="0" destOrd="0" presId="urn:microsoft.com/office/officeart/2005/8/layout/hierarchy1"/>
    <dgm:cxn modelId="{40977EEF-8AFC-40A1-A885-C20D2EAA7982}" type="presParOf" srcId="{A1E5DB89-C7CF-46AA-8166-7F1919A263CC}" destId="{1A219DB0-D0A0-4FBF-BC31-1634A086ABCD}" srcOrd="0" destOrd="0" presId="urn:microsoft.com/office/officeart/2005/8/layout/hierarchy1"/>
    <dgm:cxn modelId="{14E4A0FF-4C86-487D-9C74-1F493714C473}" type="presParOf" srcId="{A1E5DB89-C7CF-46AA-8166-7F1919A263CC}" destId="{929FDC43-C7FA-44AC-B5AA-E40B59D62923}" srcOrd="1" destOrd="0" presId="urn:microsoft.com/office/officeart/2005/8/layout/hierarchy1"/>
    <dgm:cxn modelId="{7F994756-D879-47DD-97B8-2405B373FA2D}" type="presParOf" srcId="{6EA00FBC-7215-45BB-AA6E-6B480BB89C18}" destId="{C30BB1DE-C15A-4CBD-8BB4-3525B59240A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11069-B186-4821-AC45-9BF55028D4A8}">
      <dsp:nvSpPr>
        <dsp:cNvPr id="0" name=""/>
        <dsp:cNvSpPr/>
      </dsp:nvSpPr>
      <dsp:spPr>
        <a:xfrm>
          <a:off x="7269989" y="1613301"/>
          <a:ext cx="91440" cy="8645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7776"/>
              </a:lnTo>
              <a:lnTo>
                <a:pt x="90864" y="637776"/>
              </a:lnTo>
              <a:lnTo>
                <a:pt x="90864" y="8645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0C7B9-E79F-41EE-875E-FEFE241FFAB9}">
      <dsp:nvSpPr>
        <dsp:cNvPr id="0" name=""/>
        <dsp:cNvSpPr/>
      </dsp:nvSpPr>
      <dsp:spPr>
        <a:xfrm>
          <a:off x="4266431" y="690063"/>
          <a:ext cx="3049278" cy="372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405"/>
              </a:lnTo>
              <a:lnTo>
                <a:pt x="3049278" y="145405"/>
              </a:lnTo>
              <a:lnTo>
                <a:pt x="3049278" y="3722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9368FA-9B20-4CF8-A418-8CD39E5A47AF}">
      <dsp:nvSpPr>
        <dsp:cNvPr id="0" name=""/>
        <dsp:cNvSpPr/>
      </dsp:nvSpPr>
      <dsp:spPr>
        <a:xfrm>
          <a:off x="4297634" y="1618307"/>
          <a:ext cx="91440" cy="5762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62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03242-5729-4F9D-B3E1-E60F1760F29D}">
      <dsp:nvSpPr>
        <dsp:cNvPr id="0" name=""/>
        <dsp:cNvSpPr/>
      </dsp:nvSpPr>
      <dsp:spPr>
        <a:xfrm>
          <a:off x="4220711" y="690063"/>
          <a:ext cx="91440" cy="3722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5405"/>
              </a:lnTo>
              <a:lnTo>
                <a:pt x="122642" y="145405"/>
              </a:lnTo>
              <a:lnTo>
                <a:pt x="122642" y="3722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9CC436-8878-4524-9B10-80F54D7A7878}">
      <dsp:nvSpPr>
        <dsp:cNvPr id="0" name=""/>
        <dsp:cNvSpPr/>
      </dsp:nvSpPr>
      <dsp:spPr>
        <a:xfrm>
          <a:off x="1254500" y="1614405"/>
          <a:ext cx="91440" cy="934051"/>
        </a:xfrm>
        <a:custGeom>
          <a:avLst/>
          <a:gdLst/>
          <a:ahLst/>
          <a:cxnLst/>
          <a:rect l="0" t="0" r="0" b="0"/>
          <a:pathLst>
            <a:path>
              <a:moveTo>
                <a:pt x="116497" y="0"/>
              </a:moveTo>
              <a:lnTo>
                <a:pt x="116497" y="707252"/>
              </a:lnTo>
              <a:lnTo>
                <a:pt x="45720" y="707252"/>
              </a:lnTo>
              <a:lnTo>
                <a:pt x="45720" y="9340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11020-16B1-4B4C-96A6-D336453E3AED}">
      <dsp:nvSpPr>
        <dsp:cNvPr id="0" name=""/>
        <dsp:cNvSpPr/>
      </dsp:nvSpPr>
      <dsp:spPr>
        <a:xfrm>
          <a:off x="1370998" y="690063"/>
          <a:ext cx="2895432" cy="372204"/>
        </a:xfrm>
        <a:custGeom>
          <a:avLst/>
          <a:gdLst/>
          <a:ahLst/>
          <a:cxnLst/>
          <a:rect l="0" t="0" r="0" b="0"/>
          <a:pathLst>
            <a:path>
              <a:moveTo>
                <a:pt x="2895432" y="0"/>
              </a:moveTo>
              <a:lnTo>
                <a:pt x="2895432" y="145405"/>
              </a:lnTo>
              <a:lnTo>
                <a:pt x="0" y="145405"/>
              </a:lnTo>
              <a:lnTo>
                <a:pt x="0" y="3722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34DC3-FD95-4971-9334-BA9BB29DBDF5}">
      <dsp:nvSpPr>
        <dsp:cNvPr id="0" name=""/>
        <dsp:cNvSpPr/>
      </dsp:nvSpPr>
      <dsp:spPr>
        <a:xfrm>
          <a:off x="2199222" y="-258422"/>
          <a:ext cx="4134418" cy="948486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FD4C4-EB24-4385-93DC-9B5100ADFE80}">
      <dsp:nvSpPr>
        <dsp:cNvPr id="0" name=""/>
        <dsp:cNvSpPr/>
      </dsp:nvSpPr>
      <dsp:spPr>
        <a:xfrm>
          <a:off x="2471245" y="0"/>
          <a:ext cx="4134418" cy="9484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9900"/>
              </a:solidFill>
            </a:rPr>
            <a:t>Паутинка  проекта</a:t>
          </a:r>
          <a:endParaRPr lang="ru-RU" sz="2800" b="1" kern="1200" dirty="0">
            <a:solidFill>
              <a:srgbClr val="009900"/>
            </a:solidFill>
          </a:endParaRPr>
        </a:p>
      </dsp:txBody>
      <dsp:txXfrm>
        <a:off x="2499025" y="27780"/>
        <a:ext cx="4078858" cy="892926"/>
      </dsp:txXfrm>
    </dsp:sp>
    <dsp:sp modelId="{0AB291FF-347E-4131-8307-DCDE8505587A}">
      <dsp:nvSpPr>
        <dsp:cNvPr id="0" name=""/>
        <dsp:cNvSpPr/>
      </dsp:nvSpPr>
      <dsp:spPr>
        <a:xfrm>
          <a:off x="146892" y="1062268"/>
          <a:ext cx="2448212" cy="55213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7A34C-EDA3-4A4C-9C13-22FC3F267167}">
      <dsp:nvSpPr>
        <dsp:cNvPr id="0" name=""/>
        <dsp:cNvSpPr/>
      </dsp:nvSpPr>
      <dsp:spPr>
        <a:xfrm>
          <a:off x="418916" y="1320690"/>
          <a:ext cx="2448212" cy="5521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9900"/>
              </a:solidFill>
              <a:latin typeface="Bookman Old Style" pitchFamily="18" charset="0"/>
            </a:rPr>
            <a:t>Работа с родителями</a:t>
          </a:r>
          <a:endParaRPr lang="ru-RU" sz="1500" b="1" kern="1200" dirty="0">
            <a:solidFill>
              <a:srgbClr val="009900"/>
            </a:solidFill>
            <a:latin typeface="Bookman Old Style" pitchFamily="18" charset="0"/>
          </a:endParaRPr>
        </a:p>
      </dsp:txBody>
      <dsp:txXfrm>
        <a:off x="435088" y="1336862"/>
        <a:ext cx="2415868" cy="519792"/>
      </dsp:txXfrm>
    </dsp:sp>
    <dsp:sp modelId="{1DA19493-BEFA-4789-9CAE-F8ADDD9ABA53}">
      <dsp:nvSpPr>
        <dsp:cNvPr id="0" name=""/>
        <dsp:cNvSpPr/>
      </dsp:nvSpPr>
      <dsp:spPr>
        <a:xfrm>
          <a:off x="76114" y="2548457"/>
          <a:ext cx="2448212" cy="2595491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71767-3443-4E51-BF03-9B8454ED864B}">
      <dsp:nvSpPr>
        <dsp:cNvPr id="0" name=""/>
        <dsp:cNvSpPr/>
      </dsp:nvSpPr>
      <dsp:spPr>
        <a:xfrm>
          <a:off x="348138" y="2806879"/>
          <a:ext cx="2448212" cy="25954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9900"/>
              </a:solidFill>
              <a:latin typeface="Bookman Old Style" pitchFamily="18" charset="0"/>
            </a:rPr>
            <a:t>Консультации, рекомендации, акция «берегите природу», выставка пособий «</a:t>
          </a:r>
          <a:r>
            <a:rPr lang="ru-RU" sz="1500" b="1" kern="1200" dirty="0" err="1" smtClean="0">
              <a:solidFill>
                <a:srgbClr val="009900"/>
              </a:solidFill>
              <a:latin typeface="Bookman Old Style" pitchFamily="18" charset="0"/>
            </a:rPr>
            <a:t>берегиня</a:t>
          </a:r>
          <a:r>
            <a:rPr lang="ru-RU" sz="1500" b="1" kern="1200" dirty="0" smtClean="0">
              <a:solidFill>
                <a:srgbClr val="009900"/>
              </a:solidFill>
              <a:latin typeface="Bookman Old Style" pitchFamily="18" charset="0"/>
            </a:rPr>
            <a:t>», оформление пособия «Экологическая азбука»</a:t>
          </a:r>
          <a:endParaRPr lang="ru-RU" sz="1500" b="1" kern="1200" dirty="0">
            <a:solidFill>
              <a:srgbClr val="009900"/>
            </a:solidFill>
            <a:latin typeface="Bookman Old Style" pitchFamily="18" charset="0"/>
          </a:endParaRPr>
        </a:p>
      </dsp:txBody>
      <dsp:txXfrm>
        <a:off x="419844" y="2878585"/>
        <a:ext cx="2304800" cy="2452079"/>
      </dsp:txXfrm>
    </dsp:sp>
    <dsp:sp modelId="{3AD1011A-B66C-45D6-910A-1AA095AE6433}">
      <dsp:nvSpPr>
        <dsp:cNvPr id="0" name=""/>
        <dsp:cNvSpPr/>
      </dsp:nvSpPr>
      <dsp:spPr>
        <a:xfrm>
          <a:off x="3119247" y="1062268"/>
          <a:ext cx="2448212" cy="556039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547B48-A2BD-454F-9D69-A9E2938C9130}">
      <dsp:nvSpPr>
        <dsp:cNvPr id="0" name=""/>
        <dsp:cNvSpPr/>
      </dsp:nvSpPr>
      <dsp:spPr>
        <a:xfrm>
          <a:off x="3391271" y="1320690"/>
          <a:ext cx="2448212" cy="556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9900"/>
              </a:solidFill>
              <a:latin typeface="Bookman Old Style" pitchFamily="18" charset="0"/>
            </a:rPr>
            <a:t>Работа с детьми</a:t>
          </a:r>
          <a:endParaRPr lang="ru-RU" sz="1500" b="1" kern="1200" dirty="0">
            <a:solidFill>
              <a:srgbClr val="009900"/>
            </a:solidFill>
            <a:latin typeface="Bookman Old Style" pitchFamily="18" charset="0"/>
          </a:endParaRPr>
        </a:p>
      </dsp:txBody>
      <dsp:txXfrm>
        <a:off x="3407557" y="1336976"/>
        <a:ext cx="2415640" cy="523467"/>
      </dsp:txXfrm>
    </dsp:sp>
    <dsp:sp modelId="{27A59992-DC4C-4367-B7CA-CB95362E8F34}">
      <dsp:nvSpPr>
        <dsp:cNvPr id="0" name=""/>
        <dsp:cNvSpPr/>
      </dsp:nvSpPr>
      <dsp:spPr>
        <a:xfrm>
          <a:off x="3119247" y="2194595"/>
          <a:ext cx="2448212" cy="322027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363BD-687B-4889-B15A-257B1C07F632}">
      <dsp:nvSpPr>
        <dsp:cNvPr id="0" name=""/>
        <dsp:cNvSpPr/>
      </dsp:nvSpPr>
      <dsp:spPr>
        <a:xfrm>
          <a:off x="3391271" y="2453018"/>
          <a:ext cx="2448212" cy="3220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9900"/>
              </a:solidFill>
              <a:latin typeface="Bookman Old Style" pitchFamily="18" charset="0"/>
            </a:rPr>
            <a:t>Прогулки, экскурсии, чтение худ литературы, рассматривание иллюстраций, просмотр видеофильмов, экскурсии, рисование, ручной труд, акция «Чистый дворик»</a:t>
          </a:r>
          <a:endParaRPr lang="ru-RU" sz="1500" b="1" kern="1200" dirty="0">
            <a:solidFill>
              <a:srgbClr val="009900"/>
            </a:solidFill>
            <a:latin typeface="Bookman Old Style" pitchFamily="18" charset="0"/>
          </a:endParaRPr>
        </a:p>
      </dsp:txBody>
      <dsp:txXfrm>
        <a:off x="3462977" y="2524724"/>
        <a:ext cx="2304800" cy="3076863"/>
      </dsp:txXfrm>
    </dsp:sp>
    <dsp:sp modelId="{C3A17F95-9BF8-4C3A-9A87-F2E536FF08DD}">
      <dsp:nvSpPr>
        <dsp:cNvPr id="0" name=""/>
        <dsp:cNvSpPr/>
      </dsp:nvSpPr>
      <dsp:spPr>
        <a:xfrm>
          <a:off x="6091603" y="1062268"/>
          <a:ext cx="2448212" cy="55103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0BE8ED-0D40-4668-BE0C-46E7CC29D548}">
      <dsp:nvSpPr>
        <dsp:cNvPr id="0" name=""/>
        <dsp:cNvSpPr/>
      </dsp:nvSpPr>
      <dsp:spPr>
        <a:xfrm>
          <a:off x="6363626" y="1320690"/>
          <a:ext cx="2448212" cy="5510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9900"/>
              </a:solidFill>
              <a:latin typeface="Bookman Old Style" pitchFamily="18" charset="0"/>
            </a:rPr>
            <a:t>Работа с педагогами</a:t>
          </a:r>
          <a:endParaRPr lang="ru-RU" sz="1500" b="1" kern="1200" dirty="0">
            <a:solidFill>
              <a:srgbClr val="009900"/>
            </a:solidFill>
            <a:latin typeface="Bookman Old Style" pitchFamily="18" charset="0"/>
          </a:endParaRPr>
        </a:p>
      </dsp:txBody>
      <dsp:txXfrm>
        <a:off x="6379765" y="1336829"/>
        <a:ext cx="2415934" cy="518755"/>
      </dsp:txXfrm>
    </dsp:sp>
    <dsp:sp modelId="{1A219DB0-D0A0-4FBF-BC31-1634A086ABCD}">
      <dsp:nvSpPr>
        <dsp:cNvPr id="0" name=""/>
        <dsp:cNvSpPr/>
      </dsp:nvSpPr>
      <dsp:spPr>
        <a:xfrm>
          <a:off x="6136748" y="2477877"/>
          <a:ext cx="2448212" cy="2735095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9FDC43-C7FA-44AC-B5AA-E40B59D62923}">
      <dsp:nvSpPr>
        <dsp:cNvPr id="0" name=""/>
        <dsp:cNvSpPr/>
      </dsp:nvSpPr>
      <dsp:spPr>
        <a:xfrm>
          <a:off x="6408771" y="2736300"/>
          <a:ext cx="2448212" cy="2735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9900"/>
              </a:solidFill>
            </a:rPr>
            <a:t>Консультации, семинары-практикумы, показ непосредственной организованной деятельности</a:t>
          </a:r>
          <a:endParaRPr lang="ru-RU" sz="1800" b="1" kern="1200" dirty="0">
            <a:solidFill>
              <a:srgbClr val="009900"/>
            </a:solidFill>
          </a:endParaRPr>
        </a:p>
      </dsp:txBody>
      <dsp:txXfrm>
        <a:off x="6480477" y="2808006"/>
        <a:ext cx="2304800" cy="2591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nstant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2580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ransition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C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C0000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C0000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C0000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C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2.wdp"/><Relationship Id="rId4" Type="http://schemas.openxmlformats.org/officeDocument/2006/relationships/image" Target="../media/image8.jpeg"/><Relationship Id="rId9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6.wdp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57158" y="2428868"/>
            <a:ext cx="8358246" cy="2440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5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defRPr/>
            </a:pPr>
            <a:r>
              <a:rPr lang="ru-RU" dirty="0" smtClean="0"/>
              <a:t>Экологическая</a:t>
            </a:r>
          </a:p>
          <a:p>
            <a:pPr>
              <a:defRPr/>
            </a:pPr>
            <a:r>
              <a:rPr lang="ru-RU" dirty="0" smtClean="0"/>
              <a:t> азбука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 bwMode="auto">
          <a:xfrm>
            <a:off x="755576" y="908720"/>
            <a:ext cx="7920880" cy="555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u="sng" dirty="0"/>
              <a:t>Предполагаемый результат:</a:t>
            </a:r>
            <a:endParaRPr lang="ru-RU" sz="4400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Участники проекта получат не только новые знания, но и  приобретут  навыки бережного и созидательного отношения к окружающему миру.</a:t>
            </a: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21832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348880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работы над проектом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90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49989529"/>
              </p:ext>
            </p:extLst>
          </p:nvPr>
        </p:nvGraphicFramePr>
        <p:xfrm>
          <a:off x="179512" y="260648"/>
          <a:ext cx="885698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69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362075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План работы над проектом</a:t>
            </a:r>
            <a:endParaRPr lang="ru-RU" sz="4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380866"/>
              </p:ext>
            </p:extLst>
          </p:nvPr>
        </p:nvGraphicFramePr>
        <p:xfrm>
          <a:off x="539551" y="980728"/>
          <a:ext cx="8208912" cy="5450042"/>
        </p:xfrm>
        <a:graphic>
          <a:graphicData uri="http://schemas.openxmlformats.org/drawingml/2006/table">
            <a:tbl>
              <a:tblPr/>
              <a:tblGrid>
                <a:gridCol w="637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4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22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47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Содержание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Месяц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Участники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9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Беседа на тему «Кто охраняет природу?»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1 неделя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7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Целевая прогулка по объектам экологической тропинки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Чтение экологической литературы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9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Просмотр слайдов «Загадки планеты Земля»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9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Игра «Почемучка», «Великие путешественники»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Консультации на тему «Экологический вестник»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Родители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9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Беседа на тему «Как создается красота?»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2 неделя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2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Викторина «Природа наш друг?»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Цель: выявить характер представлений об объектах окружающей природы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2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Дидактическая игра «Маленькие помощники»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Цель: выявить характер представлений ребенка об объектах неживой природы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886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Индивидуальные беседы «Почему радуются и грустят растения, бабочки, птицы?»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Цель: воспитывать интерес к природе и закрепление представлений о правилах взаимодействия с нею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32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Акция «Чистый дворик»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Цель: воспитывать желание содержать в чистоте свой участок, а также окружающую территорию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8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Акция «Берегите природу» (выставка плакатов)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Родители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213" marR="55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97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129189"/>
              </p:ext>
            </p:extLst>
          </p:nvPr>
        </p:nvGraphicFramePr>
        <p:xfrm>
          <a:off x="539552" y="476672"/>
          <a:ext cx="7992888" cy="5611579"/>
        </p:xfrm>
        <a:graphic>
          <a:graphicData uri="http://schemas.openxmlformats.org/drawingml/2006/table">
            <a:tbl>
              <a:tblPr/>
              <a:tblGrid>
                <a:gridCol w="620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7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59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6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Беседа «Когда благодарит и сердится природа?» Цель: совершенствовать знания о правилах взаимоотношения с природой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3 неделя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78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Анкета для родителей «Экологическое образование в семье» Цель: выявить отношение родителей к вопросам экологического образования дошкольников  в детском саду и его реального существования в семье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Чтение художественной литературы  на экологическую тему 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6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Интеллектуальная игра «Счастливый случай» Цель: закрепить знания об объектах живой и неживой природы и их взаимозависимости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Беседа на тему «В природе нет ничего лишнего»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Дети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Мастерская природы (рисование. аппликация, ручной труд)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Дети, родители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Выставка поделок из бросового материала «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</a:rPr>
                        <a:t>Берегиня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»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Родители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78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Оформление пособия «Экологическая азбука»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4 неделя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Дети, родители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50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13293"/>
            <a:ext cx="4104456" cy="30783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84984"/>
            <a:ext cx="3971280" cy="297846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с педагогами</a:t>
            </a: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138264" y="1916832"/>
            <a:ext cx="3826224" cy="10801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dirty="0" smtClean="0"/>
              <a:t>Семинары-практикумы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67544" y="4774214"/>
            <a:ext cx="3816424" cy="7430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dirty="0" smtClean="0"/>
              <a:t>Консультации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26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912" y="217367"/>
            <a:ext cx="5868144" cy="1152128"/>
          </a:xfrm>
        </p:spPr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709" y="3848035"/>
            <a:ext cx="2856089" cy="21420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20624"/>
            <a:ext cx="3491880" cy="26189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119" y="1103112"/>
            <a:ext cx="2987824" cy="2240868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58263" y="3343980"/>
            <a:ext cx="3888432" cy="50405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dirty="0" smtClean="0"/>
              <a:t>Игры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1520" y="4684866"/>
            <a:ext cx="4390256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dirty="0"/>
              <a:t>Н</a:t>
            </a:r>
            <a:r>
              <a:rPr lang="ru-RU" dirty="0" smtClean="0"/>
              <a:t>аблюдения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499993" y="5990102"/>
            <a:ext cx="3816424" cy="86789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dirty="0" smtClean="0"/>
              <a:t>Проектирование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2125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8000"/>
                    </a14:imgEffect>
                    <a14:imgEffect>
                      <a14:brightnessContrast brigh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86" t="-1" b="4236"/>
          <a:stretch/>
        </p:blipFill>
        <p:spPr>
          <a:xfrm>
            <a:off x="467544" y="2527926"/>
            <a:ext cx="3069328" cy="24205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2000"/>
                    </a14:imgEffect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13" b="9801"/>
          <a:stretch/>
        </p:blipFill>
        <p:spPr>
          <a:xfrm>
            <a:off x="5036031" y="1121699"/>
            <a:ext cx="3165056" cy="23455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24470">
            <a:off x="2726813" y="1815286"/>
            <a:ext cx="2528495" cy="18963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42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830"/>
          <a:stretch/>
        </p:blipFill>
        <p:spPr>
          <a:xfrm>
            <a:off x="5519216" y="3698216"/>
            <a:ext cx="3111690" cy="2559797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93912" y="217367"/>
            <a:ext cx="710724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5105885"/>
            <a:ext cx="5868144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dirty="0" smtClean="0"/>
              <a:t>Конкурс плакатов</a:t>
            </a:r>
          </a:p>
          <a:p>
            <a:r>
              <a:rPr lang="ru-RU" dirty="0" smtClean="0"/>
              <a:t>«Берегите природу»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779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Выставка поделок из бросового материала «</a:t>
            </a:r>
            <a:r>
              <a:rPr lang="ru-RU" sz="3600" dirty="0" err="1" smtClean="0"/>
              <a:t>Берегиня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48698"/>
            <a:ext cx="3419872" cy="256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4048" y="1981176"/>
            <a:ext cx="3648406" cy="2736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56785" y="3276955"/>
            <a:ext cx="3566439" cy="267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4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Методическое пособие</a:t>
            </a:r>
            <a:endParaRPr lang="ru-RU" dirty="0"/>
          </a:p>
        </p:txBody>
      </p:sp>
      <p:pic>
        <p:nvPicPr>
          <p:cNvPr id="7" name="Picture 3" descr="C:\Users\001\Desktop\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034800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79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Проект по экологическому воспитанию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Автор </a:t>
            </a:r>
            <a:r>
              <a:rPr lang="ru-RU" dirty="0"/>
              <a:t>проекта:</a:t>
            </a:r>
          </a:p>
          <a:p>
            <a:pPr marL="0" indent="0" algn="ctr">
              <a:buNone/>
            </a:pPr>
            <a:r>
              <a:rPr lang="ru-RU" dirty="0"/>
              <a:t>Юнусова Елена </a:t>
            </a:r>
            <a:r>
              <a:rPr lang="ru-RU" dirty="0" err="1"/>
              <a:t>Мирзоумаровна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воспитатель первой квалификационной категории</a:t>
            </a:r>
          </a:p>
          <a:p>
            <a:pPr marL="0" indent="0" algn="ctr">
              <a:buNone/>
            </a:pPr>
            <a:r>
              <a:rPr lang="ru-RU" dirty="0"/>
              <a:t>МБДОУ д/с №3 «Огонек»</a:t>
            </a:r>
          </a:p>
          <a:p>
            <a:pPr marL="0" indent="0" algn="ctr">
              <a:buNone/>
            </a:pPr>
            <a:r>
              <a:rPr lang="ru-RU" dirty="0" err="1"/>
              <a:t>п</a:t>
            </a:r>
            <a:r>
              <a:rPr lang="ru-RU" dirty="0" err="1" smtClean="0"/>
              <a:t>гт</a:t>
            </a:r>
            <a:r>
              <a:rPr lang="ru-RU" dirty="0" smtClean="0"/>
              <a:t> Камские </a:t>
            </a:r>
            <a:r>
              <a:rPr lang="ru-RU" dirty="0"/>
              <a:t>П</a:t>
            </a:r>
            <a:r>
              <a:rPr lang="ru-RU" dirty="0" smtClean="0"/>
              <a:t>оляны</a:t>
            </a:r>
            <a:r>
              <a:rPr lang="ru-RU" dirty="0"/>
              <a:t> </a:t>
            </a:r>
          </a:p>
          <a:p>
            <a:pPr marL="0" indent="0" algn="ctr">
              <a:buNone/>
            </a:pPr>
            <a:r>
              <a:rPr lang="ru-RU" dirty="0"/>
              <a:t> 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136207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66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 bwMode="auto">
          <a:xfrm>
            <a:off x="1043608" y="764704"/>
            <a:ext cx="7509520" cy="53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u="sng" dirty="0"/>
              <a:t>География:</a:t>
            </a:r>
            <a:endParaRPr lang="ru-RU" dirty="0"/>
          </a:p>
          <a:p>
            <a:pPr algn="ctr"/>
            <a:r>
              <a:rPr lang="ru-RU" dirty="0"/>
              <a:t>Территория </a:t>
            </a:r>
            <a:r>
              <a:rPr lang="ru-RU" dirty="0" smtClean="0"/>
              <a:t>МБДОУ </a:t>
            </a:r>
            <a:r>
              <a:rPr lang="ru-RU" dirty="0"/>
              <a:t>д/с «Огонек»,</a:t>
            </a:r>
          </a:p>
          <a:p>
            <a:pPr marL="0" indent="0" algn="ctr">
              <a:buNone/>
            </a:pPr>
            <a:r>
              <a:rPr lang="ru-RU" dirty="0"/>
              <a:t>территория </a:t>
            </a:r>
            <a:r>
              <a:rPr lang="ru-RU" dirty="0" smtClean="0"/>
              <a:t>поселка.</a:t>
            </a:r>
            <a:r>
              <a:rPr lang="ru-RU" dirty="0"/>
              <a:t> </a:t>
            </a:r>
          </a:p>
          <a:p>
            <a:pPr algn="ctr"/>
            <a:r>
              <a:rPr lang="ru-RU" u="sng" dirty="0"/>
              <a:t>Сроки выполнения: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1 месяц </a:t>
            </a:r>
          </a:p>
          <a:p>
            <a:pPr algn="ctr"/>
            <a:r>
              <a:rPr lang="ru-RU" u="sng" dirty="0"/>
              <a:t>Участники: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Дети 5-6 лет (старшая группа)</a:t>
            </a:r>
          </a:p>
          <a:p>
            <a:pPr marL="0" indent="0" algn="ctr">
              <a:buNone/>
            </a:pPr>
            <a:r>
              <a:rPr lang="ru-RU" dirty="0"/>
              <a:t>и их  родители</a:t>
            </a:r>
          </a:p>
          <a:p>
            <a:pPr marL="0" indent="0" algn="ctr"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0143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/>
          </p:cNvSpPr>
          <p:nvPr/>
        </p:nvSpPr>
        <p:spPr bwMode="auto">
          <a:xfrm>
            <a:off x="1043608" y="764704"/>
            <a:ext cx="7509520" cy="53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755576" y="920135"/>
            <a:ext cx="7797552" cy="53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u="sng" dirty="0"/>
              <a:t> Тип проекта </a:t>
            </a:r>
            <a:r>
              <a:rPr lang="ru-RU" dirty="0"/>
              <a:t> </a:t>
            </a:r>
          </a:p>
          <a:p>
            <a:pPr lvl="0"/>
            <a:r>
              <a:rPr lang="ru-RU" sz="2800" dirty="0"/>
              <a:t>По доминирующей в проекте деятельности: </a:t>
            </a:r>
            <a:r>
              <a:rPr lang="ru-RU" sz="2800" dirty="0" smtClean="0"/>
              <a:t>научно-познавательный</a:t>
            </a:r>
            <a:r>
              <a:rPr lang="ru-RU" sz="2800" dirty="0"/>
              <a:t>. </a:t>
            </a:r>
          </a:p>
          <a:p>
            <a:pPr lvl="0"/>
            <a:r>
              <a:rPr lang="ru-RU" sz="2800" dirty="0"/>
              <a:t>По содержанию: </a:t>
            </a:r>
            <a:r>
              <a:rPr lang="ru-RU" sz="2800" dirty="0" err="1"/>
              <a:t>исследовательско</a:t>
            </a:r>
            <a:r>
              <a:rPr lang="ru-RU" sz="2800" dirty="0"/>
              <a:t>-творческий. </a:t>
            </a:r>
          </a:p>
          <a:p>
            <a:pPr lvl="0"/>
            <a:r>
              <a:rPr lang="ru-RU" sz="2800" dirty="0"/>
              <a:t>По возрасту участников: </a:t>
            </a:r>
            <a:r>
              <a:rPr lang="ru-RU" sz="2800" dirty="0" smtClean="0"/>
              <a:t>старшая </a:t>
            </a:r>
            <a:r>
              <a:rPr lang="ru-RU" sz="2800" dirty="0"/>
              <a:t>группа (дети 5-6 лет)</a:t>
            </a:r>
          </a:p>
          <a:p>
            <a:r>
              <a:rPr lang="ru-RU" sz="2800" dirty="0"/>
              <a:t>4. По времени проведения: краткосрочный, </a:t>
            </a:r>
            <a:r>
              <a:rPr lang="ru-RU" sz="2800" dirty="0" smtClean="0"/>
              <a:t>    </a:t>
            </a:r>
            <a:r>
              <a:rPr lang="ru-RU" sz="2800" dirty="0"/>
              <a:t>1  месяц.</a:t>
            </a:r>
          </a:p>
          <a:p>
            <a:r>
              <a:rPr lang="ru-RU" sz="2800" dirty="0"/>
              <a:t>5. По характеру контактов: групповой.</a:t>
            </a:r>
          </a:p>
          <a:p>
            <a:pPr marL="0" indent="0">
              <a:buNone/>
            </a:pPr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3582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 bwMode="auto">
          <a:xfrm>
            <a:off x="755576" y="920135"/>
            <a:ext cx="7797552" cy="53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/>
              <a:t> </a:t>
            </a:r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907976" y="1072535"/>
            <a:ext cx="7797552" cy="53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u="sng" dirty="0"/>
              <a:t>Актуальность проблемы  </a:t>
            </a:r>
            <a:endParaRPr lang="ru-RU" dirty="0"/>
          </a:p>
          <a:p>
            <a:pPr algn="ctr"/>
            <a:r>
              <a:rPr lang="ru-RU" dirty="0"/>
              <a:t>В настоящее время появилась необходимость  с ранних лет знакомить детей с природным окружением, его взаимосвязями, правилами охраны и бережного отношения к нему, т.к. экологическая обстановка ухудшается с каждым днем.</a:t>
            </a:r>
          </a:p>
        </p:txBody>
      </p:sp>
    </p:spTree>
    <p:extLst>
      <p:ext uri="{BB962C8B-B14F-4D97-AF65-F5344CB8AC3E}">
        <p14:creationId xmlns:p14="http://schemas.microsoft.com/office/powerpoint/2010/main" val="187157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/>
          </p:cNvSpPr>
          <p:nvPr/>
        </p:nvSpPr>
        <p:spPr bwMode="auto">
          <a:xfrm>
            <a:off x="907976" y="1072535"/>
            <a:ext cx="7797552" cy="53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u="sng" dirty="0"/>
              <a:t>Цель проекта</a:t>
            </a:r>
            <a:r>
              <a:rPr lang="ru-RU" u="sng" dirty="0" smtClean="0"/>
              <a:t>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dirty="0" smtClean="0"/>
              <a:t>Повышение </a:t>
            </a:r>
            <a:r>
              <a:rPr lang="ru-RU" sz="4000" dirty="0"/>
              <a:t>экологической грамотности всех субъектов эколого-образовательного пространства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59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 bwMode="auto">
          <a:xfrm>
            <a:off x="179512" y="404664"/>
            <a:ext cx="8856984" cy="605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u="sng" dirty="0"/>
              <a:t>Задачи проекта</a:t>
            </a:r>
            <a:endParaRPr lang="ru-RU" sz="4000" dirty="0"/>
          </a:p>
          <a:p>
            <a:pPr lvl="0"/>
            <a:r>
              <a:rPr lang="ru-RU" sz="2400" dirty="0"/>
              <a:t>Изучить специальную литературу по теме.</a:t>
            </a:r>
          </a:p>
          <a:p>
            <a:pPr lvl="0"/>
            <a:r>
              <a:rPr lang="ru-RU" sz="2400" dirty="0"/>
              <a:t>Подобрать и изготовить материал для работы с детьми: иллюстраций, стихов, песен, загадок.</a:t>
            </a:r>
          </a:p>
          <a:p>
            <a:pPr lvl="0"/>
            <a:r>
              <a:rPr lang="ru-RU" sz="2400" dirty="0"/>
              <a:t>Привлечь родителей к организации работы с детьми. </a:t>
            </a:r>
          </a:p>
          <a:p>
            <a:pPr lvl="0"/>
            <a:r>
              <a:rPr lang="ru-RU" sz="2400" dirty="0"/>
              <a:t>Определить методы и приемы для активного приобретение детьми навыков экологической культуры</a:t>
            </a:r>
          </a:p>
          <a:p>
            <a:pPr lvl="0"/>
            <a:r>
              <a:rPr lang="ru-RU" sz="2400" dirty="0"/>
              <a:t> Сформировать у детей представление о необходимости бережного и созидательного отношения к природе через разные виды деятельности </a:t>
            </a:r>
          </a:p>
          <a:p>
            <a:r>
              <a:rPr lang="ru-RU" sz="2400" dirty="0"/>
              <a:t> - познавательную</a:t>
            </a:r>
            <a:r>
              <a:rPr lang="ru-RU" sz="2400" dirty="0" smtClean="0"/>
              <a:t>,-  </a:t>
            </a:r>
            <a:r>
              <a:rPr lang="ru-RU" sz="2400" dirty="0"/>
              <a:t>ценностно-ориентированную</a:t>
            </a:r>
          </a:p>
          <a:p>
            <a:r>
              <a:rPr lang="ru-RU" sz="2400" dirty="0"/>
              <a:t>- </a:t>
            </a:r>
            <a:r>
              <a:rPr lang="ru-RU" sz="2400" dirty="0" smtClean="0"/>
              <a:t>творческую  - </a:t>
            </a:r>
            <a:r>
              <a:rPr lang="ru-RU" sz="2400" dirty="0"/>
              <a:t>коммуникативную</a:t>
            </a:r>
          </a:p>
        </p:txBody>
      </p:sp>
    </p:spTree>
    <p:extLst>
      <p:ext uri="{BB962C8B-B14F-4D97-AF65-F5344CB8AC3E}">
        <p14:creationId xmlns:p14="http://schemas.microsoft.com/office/powerpoint/2010/main" val="308705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 bwMode="auto">
          <a:xfrm>
            <a:off x="539552" y="692696"/>
            <a:ext cx="8496944" cy="576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u="sng" dirty="0"/>
              <a:t>Методическое обеспечение проекта</a:t>
            </a:r>
            <a:r>
              <a:rPr lang="ru-RU" u="sng" dirty="0" smtClean="0"/>
              <a:t>:</a:t>
            </a:r>
            <a:endParaRPr lang="ru-RU" dirty="0"/>
          </a:p>
          <a:p>
            <a:pPr lvl="0"/>
            <a:r>
              <a:rPr lang="ru-RU" sz="2400" dirty="0"/>
              <a:t>Кондратьева Н.Н. «Мы» Программа экологического образования детей / </a:t>
            </a:r>
            <a:r>
              <a:rPr lang="ru-RU" sz="2400" dirty="0" err="1"/>
              <a:t>Н.Н.Кондратьева</a:t>
            </a:r>
            <a:r>
              <a:rPr lang="ru-RU" sz="2400" dirty="0"/>
              <a:t>. – СПб.: Детство –пресс, 2001.</a:t>
            </a:r>
          </a:p>
          <a:p>
            <a:pPr lvl="0"/>
            <a:r>
              <a:rPr lang="ru-RU" sz="2400" dirty="0" err="1"/>
              <a:t>Маневцова</a:t>
            </a:r>
            <a:r>
              <a:rPr lang="ru-RU" sz="2400" dirty="0"/>
              <a:t> Л.М. Мир природы и ребенок. Методика экологического воспитания дошкольников/ </a:t>
            </a:r>
            <a:r>
              <a:rPr lang="ru-RU" sz="2400" dirty="0" err="1"/>
              <a:t>Л.М.Маневцова</a:t>
            </a:r>
            <a:r>
              <a:rPr lang="ru-RU" sz="2400" dirty="0"/>
              <a:t>, </a:t>
            </a:r>
            <a:r>
              <a:rPr lang="ru-RU" sz="2400" dirty="0" err="1"/>
              <a:t>П.Г.Саморукова</a:t>
            </a:r>
            <a:r>
              <a:rPr lang="ru-RU" sz="2400" dirty="0"/>
              <a:t>. – СПб.: Детство-пресс, 2003. – с 319</a:t>
            </a:r>
          </a:p>
          <a:p>
            <a:pPr lvl="0"/>
            <a:r>
              <a:rPr lang="ru-RU" sz="2400" dirty="0"/>
              <a:t> Евдокимова Е.С. Технология проектирования в образовательном пространстве детского сада / </a:t>
            </a:r>
            <a:r>
              <a:rPr lang="ru-RU" sz="2400" dirty="0" err="1"/>
              <a:t>Е.С.Евдокимова</a:t>
            </a:r>
            <a:r>
              <a:rPr lang="ru-RU" sz="2400" dirty="0"/>
              <a:t>. – Волгоград: Перемена, 2001. – с.83.</a:t>
            </a:r>
          </a:p>
          <a:p>
            <a:pPr lvl="0"/>
            <a:r>
              <a:rPr lang="ru-RU" sz="2400" dirty="0"/>
              <a:t>Иванова А.А  Экологические наблюдения и эксперименты в детском саду – мир растений / </a:t>
            </a:r>
            <a:r>
              <a:rPr lang="ru-RU" sz="2400" dirty="0" err="1"/>
              <a:t>А.А.Иванова</a:t>
            </a:r>
            <a:r>
              <a:rPr lang="ru-RU" sz="2400" dirty="0"/>
              <a:t>. – М.: ТЦ Сфера, 2005.- с 240.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869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 bwMode="auto">
          <a:xfrm>
            <a:off x="755576" y="908720"/>
            <a:ext cx="7920880" cy="555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u="sng" dirty="0"/>
              <a:t>Гипотеза проекта: </a:t>
            </a:r>
            <a:endParaRPr lang="ru-RU" sz="4400" dirty="0"/>
          </a:p>
          <a:p>
            <a:pPr marL="0" indent="0">
              <a:buNone/>
            </a:pPr>
            <a:r>
              <a:rPr lang="ru-RU" sz="2400" dirty="0"/>
              <a:t> </a:t>
            </a:r>
          </a:p>
          <a:p>
            <a:pPr marL="0" indent="0" algn="ctr">
              <a:buNone/>
            </a:pPr>
            <a:r>
              <a:rPr lang="ru-RU" sz="2400" dirty="0"/>
              <a:t>	</a:t>
            </a:r>
            <a:r>
              <a:rPr lang="ru-RU" dirty="0"/>
              <a:t>Целенаправленная проведенная совместная детско-взрослая деятельность поможет детям осознать многостороннее значение природы, получить практикум просветительской и природоохранной деятельности</a:t>
            </a: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9392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lan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olana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polana</Template>
  <TotalTime>90</TotalTime>
  <Words>686</Words>
  <Application>Microsoft Office PowerPoint</Application>
  <PresentationFormat>Экран (4:3)</PresentationFormat>
  <Paragraphs>149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Bookman Old Style</vt:lpstr>
      <vt:lpstr>Constantia</vt:lpstr>
      <vt:lpstr>Times New Roman</vt:lpstr>
      <vt:lpstr>polana</vt:lpstr>
      <vt:lpstr>Презентация PowerPoint</vt:lpstr>
      <vt:lpstr>Проект по экологическому воспитанию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работы над проектом</vt:lpstr>
      <vt:lpstr>Презентация PowerPoint</vt:lpstr>
      <vt:lpstr>План работы над проектом</vt:lpstr>
      <vt:lpstr>Презентация PowerPoint</vt:lpstr>
      <vt:lpstr>Работа с педагогами</vt:lpstr>
      <vt:lpstr>Работа с детьми</vt:lpstr>
      <vt:lpstr>Работа с родителями</vt:lpstr>
      <vt:lpstr>Выставка поделок из бросового материала «Берегиня»</vt:lpstr>
      <vt:lpstr>Методическое пособие</vt:lpstr>
      <vt:lpstr>Спасибо за внимание!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Экосистема.  Структура экосистемы.</dc:title>
  <dc:creator>Елена</dc:creator>
  <cp:lastModifiedBy>ПК</cp:lastModifiedBy>
  <cp:revision>12</cp:revision>
  <dcterms:created xsi:type="dcterms:W3CDTF">2012-04-24T18:23:07Z</dcterms:created>
  <dcterms:modified xsi:type="dcterms:W3CDTF">2022-12-07T17:34:06Z</dcterms:modified>
</cp:coreProperties>
</file>