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F01DB90E-4048-4313-8823-DE8EE74D69F3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1E3E4B5E-752F-4110-AF31-074AF84415CF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B90E-4048-4313-8823-DE8EE74D69F3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E4B5E-752F-4110-AF31-074AF84415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B90E-4048-4313-8823-DE8EE74D69F3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E4B5E-752F-4110-AF31-074AF84415C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B90E-4048-4313-8823-DE8EE74D69F3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E4B5E-752F-4110-AF31-074AF84415C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F01DB90E-4048-4313-8823-DE8EE74D69F3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1E3E4B5E-752F-4110-AF31-074AF84415C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B90E-4048-4313-8823-DE8EE74D69F3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E4B5E-752F-4110-AF31-074AF84415C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B90E-4048-4313-8823-DE8EE74D69F3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E4B5E-752F-4110-AF31-074AF84415C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B90E-4048-4313-8823-DE8EE74D69F3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E4B5E-752F-4110-AF31-074AF84415CF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B90E-4048-4313-8823-DE8EE74D69F3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E4B5E-752F-4110-AF31-074AF84415CF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B90E-4048-4313-8823-DE8EE74D69F3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E4B5E-752F-4110-AF31-074AF84415C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B90E-4048-4313-8823-DE8EE74D69F3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E4B5E-752F-4110-AF31-074AF84415C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01DB90E-4048-4313-8823-DE8EE74D69F3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E3E4B5E-752F-4110-AF31-074AF84415CF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3573016"/>
            <a:ext cx="68580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Физическая культура для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 1-11 классов под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редакцией В.И. Лях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51720" y="5229200"/>
            <a:ext cx="56886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Издательство «Просвещение»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268760"/>
            <a:ext cx="8229600" cy="493776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Целью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школе является формирование  у обучающихся устойчивых мотивов и потребностей в бережном отношении к своему здоровью, целостном развитии физических и психических качеств, творческом использовании средств физической культуры в организации здорового образа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жизни.</a:t>
            </a:r>
          </a:p>
          <a:p>
            <a:endParaRPr lang="ru-RU" sz="2000" dirty="0" smtClean="0"/>
          </a:p>
          <a:p>
            <a:endParaRPr lang="ru-RU" sz="2000" dirty="0"/>
          </a:p>
        </p:txBody>
      </p:sp>
      <p:pic>
        <p:nvPicPr>
          <p:cNvPr id="1026" name="Picture 2" descr="https://fk12.ru/wp-content/uploads/2019/09/metodicheskie-rekomendacii.-10-11-klassy.-v.-i.-lya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3068960"/>
            <a:ext cx="2117035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https://avatars.mds.yandex.net/get-pdb/2796162/5e92cd62-a23d-4776-b52b-f2197ce6bfae/s1200?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996952"/>
            <a:ext cx="2261051" cy="32300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s://uchitel.by/storage/product/62/e2dcaa3d80d12f1289e76aa6bcb7f1a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3140968"/>
            <a:ext cx="1921396" cy="30358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освоения содержания предмета</a:t>
            </a:r>
            <a:b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«Физическая культура»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Личностные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результаты:</a:t>
            </a:r>
          </a:p>
          <a:p>
            <a:pPr marL="0" indent="0" algn="ctr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itchFamily="2" charset="2"/>
              <a:buChar char="ü"/>
            </a:pP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 гражданской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идентичности.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гражданской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позиции.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Готовность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защите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Отечества.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целостного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мировоззрения.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 личностного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саморазвития.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толерантного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сознания.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Метапредметные результаты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>
              <a:buNone/>
            </a:pP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Умение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самостоятельно определять цели и составлять планы в различных сферах деятельности;</a:t>
            </a:r>
          </a:p>
          <a:p>
            <a:pPr>
              <a:buFont typeface="Wingdings" pitchFamily="2" charset="2"/>
              <a:buChar char="ü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Умение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продуктивно общаться и взаимодействовать с коллегами;</a:t>
            </a:r>
          </a:p>
          <a:p>
            <a:pPr>
              <a:buFont typeface="Wingdings" pitchFamily="2" charset="2"/>
              <a:buChar char="ü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Владение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навыками исследовательской и проектной деятельности;</a:t>
            </a:r>
          </a:p>
          <a:p>
            <a:pPr>
              <a:buFont typeface="Wingdings" pitchFamily="2" charset="2"/>
              <a:buChar char="ü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Готовность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 способность к информационной деятельности;</a:t>
            </a:r>
          </a:p>
          <a:p>
            <a:pPr>
              <a:buFont typeface="Wingdings" pitchFamily="2" charset="2"/>
              <a:buChar char="ü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Умение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строить логическое доказательство;</a:t>
            </a:r>
          </a:p>
          <a:p>
            <a:pPr>
              <a:buFont typeface="Wingdings" pitchFamily="2" charset="2"/>
              <a:buChar char="ü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Умение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использовать, создавать и преобразовывать различные символьные записи, схемы и модели</a:t>
            </a:r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Предметные результаты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>
              <a:buNone/>
            </a:pP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Умение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разнообразные виды физкультурно-оздоровительной деятельности и массового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спорта.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Владение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основами технологий современных оздоровительных систем физического воспитания, использование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их.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Владение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основными способами самонаблюдения за показателями своего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Владение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физическими упражнениями разной функциональной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направленности.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Владение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техническими приёмами и двигательными действиями из школьных базовых видов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задачи 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программы: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родолжить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со знаниями о физкультурной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Обобщить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о терминологии, средствах и методах физической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культуры.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жизненно важные двигательные навыки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умения.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двигательный опыт посредством усложнения ранее освоенных двигательных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действий.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и умения, необходимые для выполнения физических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упражнений.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умения, выбирать средства физической культуры в соответствии с различными целями, задачами и условиями, пользоваться этими умениями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навыками.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99060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отличия и преимущества программы физического воспитания В.И. Ляха</a:t>
            </a:r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556792"/>
            <a:ext cx="8219256" cy="4024104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Комплексный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подход.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базовой и вариативной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части.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использования для 2-х и 3-х уроков физкультуры 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неделю.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Подробное описание содержания и методов физического воспитания как для урочной, так и внеклассной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Удобная форма изложения материала, позволяющая легко планировать работу.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70</TotalTime>
  <Words>322</Words>
  <Application>Microsoft Office PowerPoint</Application>
  <PresentationFormat>Экран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Начальная</vt:lpstr>
      <vt:lpstr>Физическая культура для учащихся 1-11 классов под редакцией В.И. Лях </vt:lpstr>
      <vt:lpstr>Слайд 2</vt:lpstr>
      <vt:lpstr>Результаты освоения содержания предмета  «Физическая культура»</vt:lpstr>
      <vt:lpstr>Слайд 4</vt:lpstr>
      <vt:lpstr>Слайд 5</vt:lpstr>
      <vt:lpstr>Основные задачи программы:</vt:lpstr>
      <vt:lpstr>Основные отличия и преимущества программы физического воспитания В.И. Ляха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рабочей программы по «Физической культуре» В.И.Ляха 6 класс</dc:title>
  <dc:creator>Ксения</dc:creator>
  <cp:lastModifiedBy>Ксения</cp:lastModifiedBy>
  <cp:revision>8</cp:revision>
  <dcterms:created xsi:type="dcterms:W3CDTF">2020-05-17T05:15:18Z</dcterms:created>
  <dcterms:modified xsi:type="dcterms:W3CDTF">2020-05-17T06:26:17Z</dcterms:modified>
</cp:coreProperties>
</file>