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4" r:id="rId8"/>
    <p:sldId id="261" r:id="rId9"/>
    <p:sldId id="262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4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2470A-28AD-4C29-9F32-548B9E00E10E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E509E-AF30-4490-883E-1390D3386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958166" cy="228601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«Формирование представлений о людях разных профессий у детей дошкольного возраста»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3886200"/>
            <a:ext cx="4786346" cy="261463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 первой квалификационной категории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Жбанова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1_13245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165904">
            <a:off x="194603" y="3247719"/>
            <a:ext cx="4225277" cy="335758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знакомиться с профессиями дети могут и на изобразительной деятельности. Изображение детьми представителей различных профессий, лепка, аппликация, конструирование – все эти виды деятельности, также будут способствовать усвоению информации о труде взрослых.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IMG_20220526_10231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916506"/>
            <a:ext cx="4614866" cy="3461150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G_20220526_10144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29190" y="3643314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непосредственно образовательной деятельности  воспитатель должен использовать не только рассказ, но и рассматривание с детьми различные иллюстрации на которых изображены костюмы и предметы необходимые в работе данной профессии, дидактические игры, песни, видеоролики.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220526_10595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20220526_11111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детей с трудом взрослых относится к важным задачам дошкольного образования.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условии использования системно-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 успех будет обеспечен.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IMG_20220526_1123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85852" y="1643050"/>
            <a:ext cx="6715172" cy="5036380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1021_1324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14290"/>
            <a:ext cx="8001056" cy="6357982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600079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Профориентация дошкольников – это на данный момент довольно таки  новое направление в психологии и педагогике. Знакомство с трудом взрослых и с окружающим миром у детей происходит уже в младшем дошкольном возрасте, когда дети через различные сказки, общение со взрослыми, через игры и средства массовой информации узнают о разных профессиях.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Давно уже известно , что  интерес к труду, необходимые трудовые навыки и личностные качества закладываются еще в раннем детстве. Наша задача воспитателей и родителей – не пропустить этот момент, ведь дошкольный возраст – очень ответственная и благодатная пора, когда ребенок с огромной радостью начинает открывает для себя удивительный мир окружающей действительности. В жизнь ребенка труд должен войти радостно,  помогая ему в успешном и  всестороннем развитии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6369072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пространственная среда помогает познакомить дошкольников с трудом взрослых.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Уголок по профориентации имеет костюмы для сюжетно- ролевых игр. Это такие костюмы как: «Повар», «Врач», «Полицейский» и другие. Так же в нашей группе имеются зоны, для сюжетно-ролевых игр, такие как «Магазин», «Парикмахерская», «Строитель», «Повар».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11013_1026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3438" y="214290"/>
            <a:ext cx="4252030" cy="3291021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IMG_20211013_1026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462408"/>
            <a:ext cx="4180592" cy="313544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одобраны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изготовлены дидактические игры «Профессия-пожарный», «Профессия – швея» и другие. Словесные и настольно- печатные игры. Сюда вошёл и демонстрационный материал: «Угадай профессию», «Городские профессии», «Профессии села», «Учимся готовить вместе», «Профессии женские и мужские» и другие.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13_104807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285992"/>
            <a:ext cx="3881093" cy="4357718"/>
          </a:xfr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Содержимое 3" descr="IMG_20211013_104807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72282" y="2285992"/>
            <a:ext cx="3914560" cy="43577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20211013_104807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4572033" cy="342902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3" name="Содержимое 3" descr="IMG_20211013_104807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667543">
            <a:off x="4006481" y="642004"/>
            <a:ext cx="4243807" cy="565841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очень сильно помогают в познании особенностей профессии, которые  моделируют структуру трудового процесса: цель и мотив труда, предмет труда, инструменты и оборудование, трудовые действия, результат труда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109_120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2000240"/>
            <a:ext cx="6858049" cy="4604729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Стихотворения, рассказы, сказки, загадки о профессиях и орудиях труда, поговорки и пословицы о труде, трудолюбии, мастерстве, скороговорки, в которых упоминаются профессии и орудия труда, считалки, стихи для пальчиковой и артикуляционной гимнастики, физкультурной минутки помогут в непринуждённой форме дать детям новую информацию о профессиях и закрепить ранее полученные знания.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1_1325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643182"/>
            <a:ext cx="8229600" cy="3966271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Совместно с родителями реализован проект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 мире профессий»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Оформлены  альбомы с фотографиями, которые наглядно знакомят детей с профессиями своих мам и пап.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11021_1317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785926"/>
            <a:ext cx="7786741" cy="4970494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 – не только ведущая деятельность дошкольника, но и необходимое средство реализации задач ранней профориентации. Воспитатель должен научит ребенка, что бы тот смог ранее полученные знания по профессиям переводить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 ролевые игры.</a:t>
            </a:r>
          </a:p>
        </p:txBody>
      </p:sp>
      <p:pic>
        <p:nvPicPr>
          <p:cNvPr id="4" name="Содержимое 3" descr="IMG_20211111_1017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0167" y="2143125"/>
            <a:ext cx="5727192" cy="42953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196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«Формирование представлений о людях разных профессий у детей дошкольного возраста» </vt:lpstr>
      <vt:lpstr>Профориентация дошкольников – это на данный момент довольно таки  новое направление в психологии и педагогике. Знакомство с трудом взрослых и с окружающим миром у детей происходит уже в младшем дошкольном возрасте, когда дети через различные сказки, общение со взрослыми, через игры и средства массовой информации узнают о разных профессиях. Давно уже известно , что  интерес к труду, необходимые трудовые навыки и личностные качества закладываются еще в раннем детстве. Наша задача воспитателей и родителей – не пропустить этот момент, ведь дошкольный возраст – очень ответственная и благодатная пора, когда ребенок с огромной радостью начинает открывает для себя удивительный мир окружающей действительности. В жизнь ребенка труд должен войти радостно,  помогая ему в успешном и  всестороннем развитии</vt:lpstr>
      <vt:lpstr>Развивающая предметно пространственная среда помогает познакомить дошкольников с трудом взрослых.  Уголок по профориентации имеет костюмы для сюжетно- ролевых игр. Это такие костюмы как: «Повар», «Врач», «Полицейский» и другие. Так же в нашей группе имеются зоны, для сюжетно-ролевых игр, такие как «Магазин», «Парикмахерская», «Строитель», «Повар».  </vt:lpstr>
      <vt:lpstr>  Подобраны и изготовлены дидактические игры «Профессия-пожарный», «Профессия – швея» и другие. Словесные и настольно- печатные игры. Сюда вошёл и демонстрационный материал: «Угадай профессию», «Городские профессии», «Профессии села», «Учимся готовить вместе», «Профессии женские и мужские» и другие. </vt:lpstr>
      <vt:lpstr>Слайд 5</vt:lpstr>
      <vt:lpstr>Дидактические игры очень сильно помогают в познании особенностей профессии, которые  моделируют структуру трудового процесса: цель и мотив труда, предмет труда, инструменты и оборудование, трудовые действия, результат труда.</vt:lpstr>
      <vt:lpstr>Стихотворения, рассказы, сказки, загадки о профессиях и орудиях труда, поговорки и пословицы о труде, трудолюбии, мастерстве, скороговорки, в которых упоминаются профессии и орудия труда, считалки, стихи для пальчиковой и артикуляционной гимнастики, физкультурной минутки помогут в непринуждённой форме дать детям новую информацию о профессиях и закрепить ранее полученные знания.</vt:lpstr>
      <vt:lpstr>Совместно с родителями реализован проект  «В мире профессий» Оформлены  альбомы с фотографиями, которые наглядно знакомят детей с профессиями своих мам и пап.</vt:lpstr>
      <vt:lpstr>Сюжетно – ролевая игра – не только ведущая деятельность дошкольника, но и необходимое средство реализации задач ранней профориентации. Воспитатель должен научит ребенка, что бы тот смог ранее полученные знания по профессиям переводить в сюжетно ролевые игры.</vt:lpstr>
      <vt:lpstr>Также знакомиться с профессиями дети могут и на изобразительной деятельности. Изображение детьми представителей различных профессий, лепка, аппликация, конструирование – все эти виды деятельности, также будут способствовать усвоению информации о труде взрослых. </vt:lpstr>
      <vt:lpstr>На непосредственно образовательной деятельности  воспитатель должен использовать не только рассказ, но и рассматривание с детьми различные иллюстрации на которых изображены костюмы и предметы необходимые в работе данной профессии, дидактические игры, песни, видеоролики.</vt:lpstr>
      <vt:lpstr>Ознакомление детей с трудом взрослых относится к важным задачам дошкольного образования.  При условии использования системно- деятельностного подхода успех будет обеспечен.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представлений о людях разных профессий у детей дошкольного возраста»</dc:title>
  <dc:creator>HomePlus</dc:creator>
  <cp:lastModifiedBy>Admin</cp:lastModifiedBy>
  <cp:revision>20</cp:revision>
  <dcterms:created xsi:type="dcterms:W3CDTF">2022-12-01T12:58:43Z</dcterms:created>
  <dcterms:modified xsi:type="dcterms:W3CDTF">2022-12-07T14:25:38Z</dcterms:modified>
</cp:coreProperties>
</file>