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98" r:id="rId11"/>
    <p:sldId id="299" r:id="rId12"/>
    <p:sldId id="284" r:id="rId13"/>
    <p:sldId id="291" r:id="rId14"/>
    <p:sldId id="277" r:id="rId15"/>
    <p:sldId id="286" r:id="rId16"/>
    <p:sldId id="285" r:id="rId17"/>
    <p:sldId id="301" r:id="rId18"/>
    <p:sldId id="276" r:id="rId19"/>
    <p:sldId id="302" r:id="rId20"/>
    <p:sldId id="294" r:id="rId21"/>
    <p:sldId id="303" r:id="rId22"/>
    <p:sldId id="300" r:id="rId23"/>
    <p:sldId id="29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79" d="100"/>
          <a:sy n="79" d="100"/>
        </p:scale>
        <p:origin x="-2460" y="-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2"/>
            <a:ext cx="7772400" cy="114300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№25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843738" cy="3857652"/>
          </a:xfrm>
        </p:spPr>
        <p:txBody>
          <a:bodyPr>
            <a:normAutofit fontScale="925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«Камешки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0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b="1" dirty="0" err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–разноцветное счастье для детей»</a:t>
            </a:r>
          </a:p>
          <a:p>
            <a:r>
              <a:rPr lang="ru-RU" sz="3900" b="1" i="1" dirty="0" smtClean="0">
                <a:solidFill>
                  <a:srgbClr val="002060"/>
                </a:solidFill>
              </a:rPr>
              <a:t> </a:t>
            </a:r>
            <a:r>
              <a:rPr lang="ru-RU" sz="35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 и упражнений в дошкольном возрасте</a:t>
            </a:r>
          </a:p>
          <a:p>
            <a:pPr algn="r"/>
            <a:endParaRPr lang="ru-RU" sz="17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 </a:t>
            </a: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дефектолог: </a:t>
            </a:r>
            <a:endParaRPr lang="ru-RU" sz="17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Злобина </a:t>
            </a: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 Алексеевна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3816424" cy="49831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«Тучка и капельки»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соотносить и группировать предметы по размеру. Формировать зрительную координацию, понятия «большой», «маленький». Развивать мелкую моторику, логическое мышление. Развивать слуховое внимание, цветовое восприятие.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Выложить камешками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синего цвета капельки Тучке. Камешки могут быть разного размера.</a:t>
            </a: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605497" y="1916832"/>
            <a:ext cx="3813896" cy="2736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2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81581"/>
            <a:ext cx="3096344" cy="49831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«Пройди по дорожкам»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цветовое восприятие, мелкую моторику, зрительно-двигательную координацию формировать правильный захват шарика кистью руки.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взять камешки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выложить цветные дорожки, разного цвета.</a:t>
            </a:r>
          </a:p>
          <a:p>
            <a:pPr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47"/>
          <a:stretch/>
        </p:blipFill>
        <p:spPr>
          <a:xfrm rot="10800000">
            <a:off x="3923928" y="1564195"/>
            <a:ext cx="4274064" cy="36148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2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3384376" cy="5145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«Выложи по контуру»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умения различать цвета, называть их. Развивать зрительное внимание, память, мелкую моторику рук.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предлагается выложить по нарисованному контуру, цветовая гамма не учитывается.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Предлагается заполнить картинку, которая имеет только контур, учитывается цветовая гамма.</a:t>
            </a:r>
          </a:p>
          <a:p>
            <a:pPr algn="ctr">
              <a:buNone/>
            </a:pPr>
            <a:endParaRPr lang="ru-RU" b="1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60385" y="1364351"/>
            <a:ext cx="4149624" cy="42464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«Назови ласково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 сказочному герою добраться до домика, построив дорожку из камешков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называя при этом слова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уменьшительно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ласкательно. Например: фонарик, столик, домик.</a:t>
            </a:r>
          </a:p>
          <a:p>
            <a:pPr algn="ctr">
              <a:buNone/>
            </a:pPr>
            <a:endParaRPr 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6718" y="2422443"/>
            <a:ext cx="3580173" cy="36344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19413" y="2482799"/>
            <a:ext cx="3515555" cy="35783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24744"/>
            <a:ext cx="7901014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«Сухой бассейн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сенсорное развитие и развитие мелкой моторики. Нужно сделать «Сухой бассейн», это очень полезно в целях развития мелкой моторики у дошкольников. Для этого нужно поместить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пластиковую ёмкость и перебирать пальчиками, можно отыскивать спрятанную среди камешков мелкую игрушку, либо разложить их по цвету. </a:t>
            </a:r>
            <a:endParaRPr lang="ru-RU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995936" y="3140968"/>
            <a:ext cx="4716015" cy="34074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284984"/>
            <a:ext cx="2979936" cy="2234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357454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«Вверх-вниз, вправо-влево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предлагает образец разложенных камешек на плоскости, ребенку необходимо повторить рисунок и назвать где и какой камешек находится. 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195736" y="2348880"/>
            <a:ext cx="4860032" cy="3645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92869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Математические </a:t>
            </a: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камешками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развивать математические способности, можно предложить ребенку: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Выкладывать последовательности: например, разложить камни по размеру от маленького к большому; или предложить составить более сложные ряды: выложить два одинаковых по цвету маленькие камешки и один большой камешек. Ребенок и сам может придумать свой «узор» и продолжит ряд.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Выкладывать геометрические фигуры, цифры: вы можете нарисовать на листке контур фигуры, а ребенок будет повторять контур камешками. Дети постарше могут отгадывать фигуру по точкам: например, выложив три камешка, ребенок должен догадаться, что это треугольник. Из камней можно выкладывать геометрические фигуры, предметы  и ряды от большого к меньшему и наоборот.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камешков  дети с удовольствием выкладывают дорожки разной длины, а из плоских камешков - башенки разной высоты.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Порядковый счет и математические термины. Считаем количество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камешек.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Различаем и сравниваем цвета, формы, геометрические фигуры.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717963" y="522397"/>
            <a:ext cx="2467713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586502" y="3318154"/>
            <a:ext cx="2699788" cy="3065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05079" y="3362476"/>
            <a:ext cx="3168352" cy="255060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4008" y="476672"/>
            <a:ext cx="3020551" cy="2265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0824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075240" cy="49117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«Сортируем камешки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цвету: можно заранее подготовить цветные тарелочки (емкости), и ребенок будет подбирать каждой тарелке свои камешки;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размеру: можно поставить несколько коробок с указателями для различного размера  - для маленьких, средних, больших камней;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форме: можно оформить коробку, проделав в нем несколько отверстий различного диаметра  - для овальных камней, круглых;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весу: можно поставить опыт: сколько камней потребуется, чтобы уравновесить один большой и тяжелый камень. Попробуйте сначала определить вес по внешнему виду, или взвешиванием на руке, а затем проверьте результат на «весах»;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фактуре: сделайте «тактильный мешочек» - насыпьте в непрозрачный мешок камешки различной величины, формы и фактуры. Пусть ребенок по вашей просьбе на ощупь ищет гладкий камешек, а затем длинный, шершавый, круглый, маленький.</a:t>
            </a:r>
          </a:p>
          <a:p>
            <a:pPr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89691" y="1102797"/>
            <a:ext cx="4266043" cy="47419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6217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124744"/>
            <a:ext cx="7704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и главным видом деятельности в жизни ребёнка является игра. И поэтому процесс обучения должен проходить в игровой форме. Работа с ребёнком должна быть игровой, эмоционально приятной, разнообразной. Возникает необходимость использования сочетания в коррекции у детей различных способов вариативности традиционных (пальчиковая гимнастика) и нетрадиционных игровых приёмов и средств, например, применение камушек </a:t>
            </a:r>
            <a:r>
              <a:rPr lang="ru-RU" sz="2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твой </a:t>
            </a:r>
            <a:r>
              <a:rPr lang="ru-RU" sz="2400" b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секретик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елкую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моторику рук.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песке создают из камешков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секретики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возможно использование различного материала для создания тайников (сухие цветы, листики, фантики).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085" y="2636912"/>
            <a:ext cx="4719464" cy="3141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54780" y="1885580"/>
            <a:ext cx="4513905" cy="32802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02035" y="1598764"/>
            <a:ext cx="3744415" cy="38044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3388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Сенсорная коробка с  камешками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является хорошим релаксатором, настраивает на интересную увлекательную игру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692896"/>
            <a:ext cx="4752528" cy="316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2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715200" cy="4143404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Играя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камешком, твори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непременно – говори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Друзьям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 ты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с папой научи, </a:t>
            </a:r>
            <a:endParaRPr lang="ru-RU" sz="28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узоры из камешков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успешно развивать!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08021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b="1" i="1" dirty="0" smtClean="0"/>
          </a:p>
          <a:p>
            <a:pPr algn="ctr">
              <a:buNone/>
            </a:pPr>
            <a:r>
              <a:rPr lang="ru-RU" sz="36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такое </a:t>
            </a:r>
            <a:r>
              <a:rPr lang="ru-RU" sz="3600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3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i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8" descr="0eb0a855b697e579bff556172b8fb47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2060848"/>
            <a:ext cx="4896544" cy="33894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7848872" cy="4713387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5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3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сияющий стеклянный шарик сплюснутой, круглой, овальной или другой формы. Далёкий потомок глиняных шариков, которые в древности были игрушками для людей. Камушки </a:t>
            </a:r>
            <a:r>
              <a:rPr lang="ru-RU" sz="35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35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быть сделаны из глины, дерева, пластика или чаще всего из стекла. Они имеют разнообразные оттенки, цвета, красота которых завораживает настолько, что и взрослым и детям хочется к ним прикоснуться, подержать в руках. 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507288" cy="478539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/>
              <a:t>  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шариками </a:t>
            </a:r>
            <a:r>
              <a:rPr lang="ru-RU" sz="4000" dirty="0" err="1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и физическое, и умственное развитие ребенка. Они тренируют мелкую моторику рук, ловкость, глазомер и координацию движений. В процессе игры у детей формируется быстрота нервных импульсов от рецепторов руки к речевым двигательным центрам.</a:t>
            </a:r>
          </a:p>
          <a:p>
            <a:pPr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496944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шариков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 </a:t>
            </a: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решает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задачи: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мелкой моторики, зрительно-двигательной координации.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правильного захвата шарика кистью руки.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сложно координированного движения пальцев и кистей рук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тактильных ощущений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пространственных представлений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Формирование представления о буквах и звуках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Развитие лексико- грамматических понятий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Развитие фонематического слуха и восприятия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Развитие связной речи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Формирование математических представлений и понятий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Развитие зрительного внимания, памяти, мышления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Развитие фантазии ребёнка</a:t>
            </a:r>
            <a:endParaRPr lang="ru-RU" sz="1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00108"/>
            <a:ext cx="7848872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</a:t>
            </a:r>
          </a:p>
          <a:p>
            <a:pPr algn="ctr">
              <a:buNone/>
            </a:pPr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камушков "</a:t>
            </a:r>
            <a:r>
              <a:rPr lang="ru-RU" sz="2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2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«- </a:t>
            </a:r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один из нетрадиционных приемов обучения, интересный для детей, позволяющий работать в разных направлениях.</a:t>
            </a:r>
          </a:p>
          <a:p>
            <a:pPr algn="ctr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могут быть использованы в самостоятельной деятельности, режимных моментах и на занятиях.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Ребенку 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предлагаются камешки, карточки и 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материал.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4104456" cy="505461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«Чудесный мешочек»</a:t>
            </a:r>
            <a:endParaRPr lang="ru-RU" sz="2400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умения сопоставлять зрительные и осязательные впечатления, развивать речь.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 мешочек кладут шарики разной формы, величины, цвета. Перед ребенком образец – шарик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Педагог просит ребенка найти в мешочке такой же.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21114" y="1665262"/>
            <a:ext cx="4057238" cy="33564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3456384" cy="4983179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«Помоги ежику найти грибочки»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развивать цветовое восприятие, мелкую моторику, зрительно-двигательную координацию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Выложить дорожку от ежика к грибочками из камешков. Цветовая гамма не учитывается.</a:t>
            </a:r>
          </a:p>
          <a:p>
            <a:pPr algn="ctr">
              <a:buNone/>
            </a:pPr>
            <a:endParaRPr lang="ru-RU" sz="1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62637" y="1409499"/>
            <a:ext cx="4025262" cy="41266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872</Words>
  <Application>Microsoft Office PowerPoint</Application>
  <PresentationFormat>Экран (4:3)</PresentationFormat>
  <Paragraphs>69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МАДОУ «Детский сад №25»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«Вверх-вниз, вправо-влево» Педагог предлагает образец разложенных камешек на плоскости, ребенку необходимо повторить рисунок и назвать где и какой камешек находится.  </vt:lpstr>
      <vt:lpstr>             Математические игры с камешками Чтобы развивать математические способности, можно предложить ребенку: - Выкладывать последовательности: например, разложить камни по размеру от маленького к большому; или предложить составить более сложные ряды: выложить два одинаковых по цвету маленькие камешки и один большой камешек. Ребенок и сам может придумать свой «узор» и продолжит ряд. - Выкладывать геометрические фигуры, цифры: вы можете нарисовать на листке контур фигуры, а ребенок будет повторять контур камешками. Дети постарше могут отгадывать фигуру по точкам: например, выложив три камешка, ребенок должен догадаться, что это треугольник. Из камней можно выкладывать геометрические фигуры, предметы  и ряды от большого к меньшему и наоборот. Из камешков  дети с удовольствием выкладывают дорожки разной длины, а из плоских камешков - башенки разной высоты. - Порядковый счет и математические термины. Считаем количество камешек. - Различаем и сравниваем цвета, формы, геометрические фигуры.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детский сад д. Дюдьково</dc:title>
  <dc:creator>User</dc:creator>
  <cp:lastModifiedBy>RePack by Diakov</cp:lastModifiedBy>
  <cp:revision>57</cp:revision>
  <dcterms:created xsi:type="dcterms:W3CDTF">2021-02-23T10:50:02Z</dcterms:created>
  <dcterms:modified xsi:type="dcterms:W3CDTF">2022-12-07T14:36:00Z</dcterms:modified>
</cp:coreProperties>
</file>