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31A9C-7319-4AC9-A675-571C96B2A252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5797E-BBD6-4D4B-80BA-DC9AE1F84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28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31A9C-7319-4AC9-A675-571C96B2A252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5797E-BBD6-4D4B-80BA-DC9AE1F84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795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31A9C-7319-4AC9-A675-571C96B2A252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5797E-BBD6-4D4B-80BA-DC9AE1F84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779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31A9C-7319-4AC9-A675-571C96B2A252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5797E-BBD6-4D4B-80BA-DC9AE1F84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437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31A9C-7319-4AC9-A675-571C96B2A252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5797E-BBD6-4D4B-80BA-DC9AE1F84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028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31A9C-7319-4AC9-A675-571C96B2A252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5797E-BBD6-4D4B-80BA-DC9AE1F84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348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31A9C-7319-4AC9-A675-571C96B2A252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5797E-BBD6-4D4B-80BA-DC9AE1F84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087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31A9C-7319-4AC9-A675-571C96B2A252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5797E-BBD6-4D4B-80BA-DC9AE1F84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750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31A9C-7319-4AC9-A675-571C96B2A252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5797E-BBD6-4D4B-80BA-DC9AE1F84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16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31A9C-7319-4AC9-A675-571C96B2A252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5797E-BBD6-4D4B-80BA-DC9AE1F84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943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31A9C-7319-4AC9-A675-571C96B2A252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5797E-BBD6-4D4B-80BA-DC9AE1F84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00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31A9C-7319-4AC9-A675-571C96B2A252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5797E-BBD6-4D4B-80BA-DC9AE1F846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837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ingeneer\Desktop\Новая папка (5)\2021-02-18-22-48-3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14546" y="0"/>
            <a:ext cx="50468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«Игры на липучках»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3000372"/>
            <a:ext cx="7286644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Преимущества игр на липучках: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Яркие, красочные, реалистичные, наглядные альбомы – с ними действительно интересно заниматься, играя.</a:t>
            </a:r>
          </a:p>
          <a:p>
            <a:pPr algn="just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Большое разнообразие вариантов игр. Все зависит только от фантазии педагога.</a:t>
            </a:r>
          </a:p>
          <a:p>
            <a:pPr algn="just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Затрагивают все сферы развития ребенка – это развитие речи, фонетики и звуковой культуры речи, элементарные математические представления, ознакомление с окружающим миром, сюжетные и театрализованные игры.</a:t>
            </a:r>
          </a:p>
          <a:p>
            <a:pPr algn="just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Развивают воображение, внимание, память, мышление и эмоциональный интеллект.</a:t>
            </a:r>
          </a:p>
          <a:p>
            <a:pPr algn="just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Развивают мелкую моторику рук, тактильные ощущения, усидчивость.</a:t>
            </a:r>
          </a:p>
          <a:p>
            <a:pPr algn="just"/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(не мало важно)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Влагостойкие, долговечные, благодаря липучкам детали не теряются.</a:t>
            </a:r>
          </a:p>
          <a:p>
            <a:pPr algn="just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Достаточно мобильны.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642918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таких игр: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интерес к окружающему миру, способность к исследованию и творческому поиску, желание и умение учиться.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 игр на липучках: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Формируют целостную картину мира, расширяют кругозор, обогащают словарный запас и развивают связную речь, способствуют формированию элементарных математических представлений. Развивают зрительное, слуховое, тактильное восприятие, воображение, пространственное мышление, координацию руки и глаза, мелкую моторику рук. Обогащают игровой опыт детей.</a:t>
            </a:r>
          </a:p>
        </p:txBody>
      </p:sp>
    </p:spTree>
    <p:extLst>
      <p:ext uri="{BB962C8B-B14F-4D97-AF65-F5344CB8AC3E}">
        <p14:creationId xmlns:p14="http://schemas.microsoft.com/office/powerpoint/2010/main" val="2315097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ingeneer\Desktop\Новая папка (5)\2021-02-18-22-48-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220" y="1131073"/>
            <a:ext cx="7507876" cy="45958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14851" y="323364"/>
            <a:ext cx="21018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«Найди тень»</a:t>
            </a:r>
          </a:p>
        </p:txBody>
      </p:sp>
    </p:spTree>
    <p:extLst>
      <p:ext uri="{BB962C8B-B14F-4D97-AF65-F5344CB8AC3E}">
        <p14:creationId xmlns:p14="http://schemas.microsoft.com/office/powerpoint/2010/main" val="290255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ingeneer\Desktop\Новая папка (5)\2021-02-18-22-48-3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ingeneer\Desktop\Новая папка (5)\IMG_20210221_14253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149080"/>
            <a:ext cx="3456384" cy="26075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ingeneer\Desktop\Новая папка (5)\IMG_20210221_1425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88640"/>
            <a:ext cx="3442340" cy="42484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ingeneer\Desktop\Новая папка (5)\IMG_20210220_16015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1" y="82187"/>
            <a:ext cx="5018919" cy="66918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16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ingeneer\Desktop\Новая папка (5)\2021-02-18-22-48-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6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ingeneer\Desktop\Новая папка (5)\IMG_20210222_1340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988839"/>
            <a:ext cx="7894643" cy="47601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43808" y="404664"/>
            <a:ext cx="35817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Макет «Зимние забавы»</a:t>
            </a:r>
          </a:p>
        </p:txBody>
      </p:sp>
    </p:spTree>
    <p:extLst>
      <p:ext uri="{BB962C8B-B14F-4D97-AF65-F5344CB8AC3E}">
        <p14:creationId xmlns:p14="http://schemas.microsoft.com/office/powerpoint/2010/main" val="421981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ingeneer\Desktop\Новая папка (5)\2021-02-18-22-47-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985"/>
            <a:ext cx="9136926" cy="6852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ingeneer\Desktop\Новая папка (5)\IMG_20210222_1341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342746"/>
            <a:ext cx="7200800" cy="63930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268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ingeneer\Desktop\Новая папка (5)\2021-02-18-22-48-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ingeneer\Desktop\Новая папка (5)\IMG_20210222_13415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811442"/>
            <a:ext cx="7587043" cy="53538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148726" y="260648"/>
            <a:ext cx="38783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Макет «Домашняя птица»</a:t>
            </a:r>
          </a:p>
        </p:txBody>
      </p:sp>
    </p:spTree>
    <p:extLst>
      <p:ext uri="{BB962C8B-B14F-4D97-AF65-F5344CB8AC3E}">
        <p14:creationId xmlns:p14="http://schemas.microsoft.com/office/powerpoint/2010/main" val="141812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ingeneer\Desktop\Новая папка (5)\2021-02-18-22-47-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64"/>
            <a:ext cx="9144000" cy="6865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ingeneer\Desktop\Новая папка (5)\IMG_20210222_1342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3014" y="26729"/>
            <a:ext cx="4725330" cy="34043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ingeneer\Desktop\Новая папка (5)\IMG_20210222_1342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7" y="3431046"/>
            <a:ext cx="5968289" cy="34269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282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186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ingeneer</dc:creator>
  <cp:lastModifiedBy>ingeneer</cp:lastModifiedBy>
  <cp:revision>4</cp:revision>
  <dcterms:created xsi:type="dcterms:W3CDTF">2022-12-03T12:00:46Z</dcterms:created>
  <dcterms:modified xsi:type="dcterms:W3CDTF">2022-12-07T12:49:40Z</dcterms:modified>
</cp:coreProperties>
</file>