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78" r:id="rId2"/>
    <p:sldId id="277" r:id="rId3"/>
    <p:sldId id="283" r:id="rId4"/>
    <p:sldId id="263" r:id="rId5"/>
    <p:sldId id="270" r:id="rId6"/>
    <p:sldId id="273" r:id="rId7"/>
    <p:sldId id="269" r:id="rId8"/>
    <p:sldId id="275" r:id="rId9"/>
    <p:sldId id="265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00FF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3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CF778-2011-470F-9DD8-0CBCFF1212D3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723F3-DF53-4A0A-A262-1167A1EF0D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84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257078-A6D3-4272-B3E6-9FACFDA7FC5D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5CDEA2C9-A93C-4D44-9FD5-D11E2652D7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802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8AB6C2-B457-4232-ADF3-D3F2F565C420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D64114DB-7445-41B3-B097-01E919E887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54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8AB6C2-B457-4232-ADF3-D3F2F565C420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D64114DB-7445-41B3-B097-01E919E887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0899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8AB6C2-B457-4232-ADF3-D3F2F565C420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D64114DB-7445-41B3-B097-01E919E887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10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8AB6C2-B457-4232-ADF3-D3F2F565C420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D64114DB-7445-41B3-B097-01E919E887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7811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8AB6C2-B457-4232-ADF3-D3F2F565C420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D64114DB-7445-41B3-B097-01E919E887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103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76E7A7-3F6E-4C2F-AB9A-296070463CC0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26E84-FE8F-4C0B-8692-E02920EAEF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349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00BC75-0B01-44C2-89B8-A394D785E381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1896E6-BB31-4764-883B-1399F7232F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495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EEC26E-F9F8-415F-8369-6CB24A46B6B6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97655-85C8-4F19-9AA6-4CEF051C5B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37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93ECC0-1FCD-4069-9F58-98B7C44787C4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336B86BE-795A-442F-99A2-383560359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312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E56CCC-9F5C-4165-B512-1D93B056AF02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379B9498-C533-4F30-A260-F7B497971D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493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0C522-83F3-48F8-A9A0-F496C36B912C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59A154C3-EA7E-479F-BE6B-C122BF9022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09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670A4A-CBE8-4D29-86E5-FADAB0490023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BB3564-F687-4954-84E2-DD4FAB2604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780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8E850E-BF64-488E-A7D1-DCDB7175E1B0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FC97A2-6E32-4228-B655-EF49B092D5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127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F217DA-4E78-4359-8B1A-C4E2FAE43DAF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4BC9C-5BA6-4344-A731-39B7CDCD4F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51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AEC68B-582A-41F7-A506-87297A93A403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4A441582-397C-4A64-8ED4-6118347E4A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4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88AB6C2-B457-4232-ADF3-D3F2F565C420}" type="datetimeFigureOut">
              <a:rPr lang="ru-RU" smtClean="0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D64114DB-7445-41B3-B097-01E919E887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49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691394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Интерактивная игра 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«Государственные символы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России»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506" name="Picture 2" descr="https://b1.culture.ru/c/7260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348880"/>
            <a:ext cx="5545792" cy="3264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 rot="10800000" flipV="1">
            <a:off x="1547664" y="692696"/>
            <a:ext cx="691276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Символом чего является государственный герб? </a:t>
            </a:r>
          </a:p>
        </p:txBody>
      </p:sp>
      <p:pic>
        <p:nvPicPr>
          <p:cNvPr id="7" name="Picture 2" descr="https://ds03.infourok.ru/uploads/ex/0a7f/00063886-865025ad/img14.jpg">
            <a:extLst>
              <a:ext uri="{FF2B5EF4-FFF2-40B4-BE49-F238E27FC236}">
                <a16:creationId xmlns:a16="http://schemas.microsoft.com/office/drawing/2014/main" id="{C10E3B38-7682-4D12-8090-2C199D5EC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59641" t="3490"/>
          <a:stretch>
            <a:fillRect/>
          </a:stretch>
        </p:blipFill>
        <p:spPr bwMode="auto">
          <a:xfrm>
            <a:off x="1259632" y="1950463"/>
            <a:ext cx="3438143" cy="4214842"/>
          </a:xfrm>
          <a:prstGeom prst="rect">
            <a:avLst/>
          </a:prstGeom>
          <a:noFill/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2051990-B848-40C9-A9A3-FFA5DE2479DA}"/>
              </a:ext>
            </a:extLst>
          </p:cNvPr>
          <p:cNvSpPr/>
          <p:nvPr/>
        </p:nvSpPr>
        <p:spPr>
          <a:xfrm>
            <a:off x="4572000" y="3143248"/>
            <a:ext cx="4248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Символом суверенитета страны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06505" y="1830303"/>
            <a:ext cx="836995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>
                <a:solidFill>
                  <a:srgbClr val="002060"/>
                </a:solidFill>
              </a:rPr>
              <a:t>1. Какую длину и ширину имеет полотнище флага Российской Федерации?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077072"/>
            <a:ext cx="8532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</a:t>
            </a:r>
            <a:endParaRPr lang="ru-RU" sz="32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3CAAD40-309E-45F9-88B8-3763BD1F0CB1}"/>
              </a:ext>
            </a:extLst>
          </p:cNvPr>
          <p:cNvSpPr/>
          <p:nvPr/>
        </p:nvSpPr>
        <p:spPr>
          <a:xfrm>
            <a:off x="2205480" y="3046020"/>
            <a:ext cx="4572000" cy="16158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rgbClr val="002060"/>
                </a:solidFill>
              </a:rPr>
              <a:t>Варианты ответов: </a:t>
            </a:r>
          </a:p>
          <a:p>
            <a:pPr marL="514350" indent="-514350" algn="ctr">
              <a:spcBef>
                <a:spcPct val="50000"/>
              </a:spcBef>
              <a:buAutoNum type="arabicParenR"/>
            </a:pPr>
            <a:r>
              <a:rPr lang="ru-RU" b="1" i="1" dirty="0">
                <a:solidFill>
                  <a:srgbClr val="002060"/>
                </a:solidFill>
              </a:rPr>
              <a:t>1,5*2 м</a:t>
            </a:r>
          </a:p>
          <a:p>
            <a:pPr marL="514350" indent="-514350" algn="ctr">
              <a:spcBef>
                <a:spcPct val="50000"/>
              </a:spcBef>
              <a:buAutoNum type="arabicParenR"/>
            </a:pPr>
            <a:r>
              <a:rPr lang="ru-RU" b="1" i="1" dirty="0">
                <a:solidFill>
                  <a:srgbClr val="002060"/>
                </a:solidFill>
              </a:rPr>
              <a:t>1,9*2,3 м</a:t>
            </a:r>
          </a:p>
          <a:p>
            <a:pPr marL="514350" indent="-514350" algn="ctr">
              <a:spcBef>
                <a:spcPct val="50000"/>
              </a:spcBef>
              <a:buAutoNum type="arabicParenR"/>
            </a:pPr>
            <a:r>
              <a:rPr lang="ru-RU" b="1" i="1" dirty="0">
                <a:solidFill>
                  <a:srgbClr val="002060"/>
                </a:solidFill>
              </a:rPr>
              <a:t>1,8*2 м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AD68786-C3C7-4B21-9CAF-740D7C8F0A53}"/>
              </a:ext>
            </a:extLst>
          </p:cNvPr>
          <p:cNvSpPr/>
          <p:nvPr/>
        </p:nvSpPr>
        <p:spPr>
          <a:xfrm>
            <a:off x="4110289" y="3246075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rgbClr val="002060"/>
                </a:solidFill>
              </a:rPr>
              <a:t>1,8*2 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85379" y="620688"/>
            <a:ext cx="640873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>
                <a:solidFill>
                  <a:srgbClr val="002060"/>
                </a:solidFill>
              </a:rPr>
              <a:t>Какие государственные символы существуют в настоящий момент в России?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077072"/>
            <a:ext cx="8532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382344" y="3451308"/>
            <a:ext cx="3312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Герб, гимн, флаг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B3B3B08-B8D6-462F-8294-19ADA11A95B2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10000"/>
          </a:blip>
          <a:stretch>
            <a:fillRect/>
          </a:stretch>
        </p:blipFill>
        <p:spPr>
          <a:xfrm>
            <a:off x="755576" y="4528526"/>
            <a:ext cx="1571625" cy="12287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E764E17-8485-4228-BBDE-0CC67AFD5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890" y="3035571"/>
            <a:ext cx="2093392" cy="276534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E0CB08A-485E-4B5B-BD72-C7B402F1B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406833"/>
            <a:ext cx="1619250" cy="1762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87624" y="1052736"/>
            <a:ext cx="74904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</a:rPr>
              <a:t>Что изображено на гербе России? 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9FF823F-4800-4728-92F4-513BACAC1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012" y="2276871"/>
            <a:ext cx="4689059" cy="335838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66D95B3-5332-4F88-9E6C-D82C7593D7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267297"/>
            <a:ext cx="2996537" cy="3537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1196752"/>
            <a:ext cx="88986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В какой лапе у орла находится скипетр? </a:t>
            </a:r>
          </a:p>
        </p:txBody>
      </p:sp>
      <p:pic>
        <p:nvPicPr>
          <p:cNvPr id="14338" name="Picture 2" descr="https://ds03.infourok.ru/uploads/ex/0a7f/00063886-865025ad/img14.jpg"/>
          <p:cNvPicPr>
            <a:picLocks noChangeAspect="1" noChangeArrowheads="1"/>
          </p:cNvPicPr>
          <p:nvPr/>
        </p:nvPicPr>
        <p:blipFill>
          <a:blip r:embed="rId2" cstate="print"/>
          <a:srcRect l="59641" t="3490"/>
          <a:stretch>
            <a:fillRect/>
          </a:stretch>
        </p:blipFill>
        <p:spPr bwMode="auto">
          <a:xfrm>
            <a:off x="2987824" y="2276872"/>
            <a:ext cx="2961468" cy="3983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15616" y="836712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002060"/>
                </a:solidFill>
              </a:rPr>
              <a:t>Во времена правления какого царя появился </a:t>
            </a:r>
            <a:r>
              <a:rPr lang="ru-RU" sz="2800" b="1" i="1" u="sng" dirty="0" err="1">
                <a:solidFill>
                  <a:srgbClr val="002060"/>
                </a:solidFill>
              </a:rPr>
              <a:t>триколор</a:t>
            </a:r>
            <a:r>
              <a:rPr lang="ru-RU" sz="2800" b="1" i="1" u="sng" dirty="0">
                <a:solidFill>
                  <a:srgbClr val="002060"/>
                </a:solidFill>
              </a:rPr>
              <a:t>?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9B83562-1251-41AC-8A3E-DC9BCE754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2564904"/>
            <a:ext cx="2376264" cy="3232575"/>
          </a:xfrm>
          <a:prstGeom prst="rect">
            <a:avLst/>
          </a:prstGeom>
        </p:spPr>
      </p:pic>
      <p:pic>
        <p:nvPicPr>
          <p:cNvPr id="6" name="Picture 2" descr="https://www.united-states-flag.com/media/catalog/product/cache/2/image/9df78eab33525d08d6e5fb8d27136e95/w/r/wru1218hf_-00_russian-federation-flag-12-x-18-inch.jpg">
            <a:extLst>
              <a:ext uri="{FF2B5EF4-FFF2-40B4-BE49-F238E27FC236}">
                <a16:creationId xmlns:a16="http://schemas.microsoft.com/office/drawing/2014/main" id="{ECF24321-48D9-40C4-95F6-7AFE464BE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2834" y="2591156"/>
            <a:ext cx="2898322" cy="2898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47664" y="836712"/>
            <a:ext cx="60486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Из </a:t>
            </a:r>
            <a:r>
              <a:rPr lang="ru-RU" sz="3200" b="1" i="1" dirty="0" err="1">
                <a:solidFill>
                  <a:srgbClr val="002060"/>
                </a:solidFill>
              </a:rPr>
              <a:t>скольки</a:t>
            </a:r>
            <a:r>
              <a:rPr lang="ru-RU" sz="3200" b="1" i="1" dirty="0">
                <a:solidFill>
                  <a:srgbClr val="002060"/>
                </a:solidFill>
              </a:rPr>
              <a:t> куплетов состоит гимн России?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AB7364B-28AB-4586-8F01-4C6244564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082" y="2504054"/>
            <a:ext cx="6180931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7858125" y="6072188"/>
            <a:ext cx="928688" cy="500062"/>
          </a:xfrm>
          <a:prstGeom prst="actionButtonReturn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194594" y="908720"/>
            <a:ext cx="71278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>
                <a:solidFill>
                  <a:srgbClr val="002060"/>
                </a:solidFill>
              </a:rPr>
              <a:t>Назовите день Государственного флага Российской федерации?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94276" y="3501008"/>
            <a:ext cx="2164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22 августа</a:t>
            </a:r>
          </a:p>
        </p:txBody>
      </p:sp>
      <p:pic>
        <p:nvPicPr>
          <p:cNvPr id="5122" name="Picture 2" descr="https://www.ulughem17.ru/upload/medialibrary/8ad/8adf87362907d73544fac9e8067166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4594" y="2612427"/>
            <a:ext cx="2736303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64782" y="980728"/>
            <a:ext cx="89923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располагаются крылья у двуглавого орла?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191A5D2-9D0F-4A37-885D-76B1AE20C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040486"/>
            <a:ext cx="3240360" cy="351627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8DDF985-FA44-4865-87ED-DA468DC6E3F8}"/>
              </a:ext>
            </a:extLst>
          </p:cNvPr>
          <p:cNvSpPr/>
          <p:nvPr/>
        </p:nvSpPr>
        <p:spPr>
          <a:xfrm>
            <a:off x="2843808" y="60932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Крылья направлены вверх.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749</TotalTime>
  <Words>105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МИПК СНПО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Людмила</cp:lastModifiedBy>
  <cp:revision>104</cp:revision>
  <dcterms:created xsi:type="dcterms:W3CDTF">2010-03-18T06:55:47Z</dcterms:created>
  <dcterms:modified xsi:type="dcterms:W3CDTF">2022-12-04T13:51:51Z</dcterms:modified>
</cp:coreProperties>
</file>