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0" r:id="rId4"/>
    <p:sldId id="281" r:id="rId5"/>
    <p:sldId id="282" r:id="rId6"/>
    <p:sldId id="284" r:id="rId7"/>
    <p:sldId id="283" r:id="rId8"/>
    <p:sldId id="285" r:id="rId9"/>
    <p:sldId id="286" r:id="rId10"/>
    <p:sldId id="295" r:id="rId11"/>
    <p:sldId id="29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71" autoAdjust="0"/>
  </p:normalViewPr>
  <p:slideViewPr>
    <p:cSldViewPr>
      <p:cViewPr varScale="1">
        <p:scale>
          <a:sx n="68" d="100"/>
          <a:sy n="68" d="100"/>
        </p:scale>
        <p:origin x="130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37CA4-C94A-4ED0-A278-DDC896B72F23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A9CE7-32F9-410C-B1C5-220FB56EF8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003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A9CE7-32F9-410C-B1C5-220FB56EF86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85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9.jpeg"/><Relationship Id="rId7" Type="http://schemas.openxmlformats.org/officeDocument/2006/relationships/image" Target="../media/image18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4.jpeg"/><Relationship Id="rId7" Type="http://schemas.openxmlformats.org/officeDocument/2006/relationships/image" Target="../media/image27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MirNasekPrintMiniz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2015716" y="467900"/>
            <a:ext cx="5256584" cy="1440160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ПСИХОЛОГИЧЕСКИЕ ИГРЫ ДЛЯ ДЕТЕЙ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" name="Выноска 1 11">
            <a:hlinkClick r:id="rId3" action="ppaction://hlinksldjump"/>
          </p:cNvPr>
          <p:cNvSpPr/>
          <p:nvPr/>
        </p:nvSpPr>
        <p:spPr>
          <a:xfrm>
            <a:off x="3491880" y="2874110"/>
            <a:ext cx="2304256" cy="1346978"/>
          </a:xfrm>
          <a:prstGeom prst="borderCallout1">
            <a:avLst>
              <a:gd name="adj1" fmla="val 4359"/>
              <a:gd name="adj2" fmla="val 50233"/>
              <a:gd name="adj3" fmla="val -78410"/>
              <a:gd name="adj4" fmla="val 515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СРЕДНЯЯ ГРУППА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4-5 ЛЕТ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6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\Desktop\master04_backgrou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89" y="-10189"/>
            <a:ext cx="9165489" cy="697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763688" y="476672"/>
            <a:ext cx="5688632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« Нарисуй недостающие картинки»</a:t>
            </a:r>
            <a:endParaRPr lang="ru-RU" sz="28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101565"/>
              </p:ext>
            </p:extLst>
          </p:nvPr>
        </p:nvGraphicFramePr>
        <p:xfrm>
          <a:off x="467544" y="1672366"/>
          <a:ext cx="3600610" cy="29087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00305"/>
                <a:gridCol w="1800305"/>
              </a:tblGrid>
              <a:tr h="14543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543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59123"/>
              </p:ext>
            </p:extLst>
          </p:nvPr>
        </p:nvGraphicFramePr>
        <p:xfrm>
          <a:off x="4860032" y="3474697"/>
          <a:ext cx="3168352" cy="255434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84176"/>
                <a:gridCol w="1584176"/>
              </a:tblGrid>
              <a:tr h="1277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77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11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52" y="1756431"/>
            <a:ext cx="1476375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83" y="3477266"/>
            <a:ext cx="922311" cy="80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admin\Desktop\карнавал\01099630013814900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782" y="1713662"/>
            <a:ext cx="1370271" cy="13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admin\Desktop\карнавал\01099630013814900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21" y="3477266"/>
            <a:ext cx="801667" cy="80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C:\Users\admin\Desktop\657477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60746"/>
            <a:ext cx="738610" cy="110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admin\Desktop\657477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775" y="4623937"/>
            <a:ext cx="738610" cy="110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admin\Desktop\657477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385" y="4869160"/>
            <a:ext cx="738610" cy="110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C:\Users\admin\Desktop\13925_html_m689694c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460746"/>
            <a:ext cx="1080120" cy="105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admin\Desktop\13925_html_m689694c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209" y="4514562"/>
            <a:ext cx="1080120" cy="105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admin\Desktop\13925_html_m689694c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269" y="4869160"/>
            <a:ext cx="1080120" cy="105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Управляющая кнопка: домой 15">
            <a:hlinkClick r:id="" action="ppaction://hlinkshowjump?jump=firstslide" highlightClick="1"/>
          </p:cNvPr>
          <p:cNvSpPr/>
          <p:nvPr/>
        </p:nvSpPr>
        <p:spPr>
          <a:xfrm>
            <a:off x="8100392" y="6065912"/>
            <a:ext cx="792088" cy="792088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12" descr="C:\Users\admin\Desktop\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51" y="6114182"/>
            <a:ext cx="792088" cy="73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7005274" y="6087315"/>
            <a:ext cx="936104" cy="720080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46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Background2.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691680" y="404664"/>
            <a:ext cx="5904656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 Рассмотри животных . Найди и обведи, кто здесь лишний. Объясни , почему ты так считаешь»</a:t>
            </a:r>
            <a:endParaRPr lang="ru-RU" dirty="0"/>
          </a:p>
        </p:txBody>
      </p:sp>
      <p:pic>
        <p:nvPicPr>
          <p:cNvPr id="1027" name="Picture 3" descr="C:\Users\admin\Desktop\novosti-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237" y="1752306"/>
            <a:ext cx="238809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106015268_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5" y="1856903"/>
            <a:ext cx="223224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657477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44823"/>
            <a:ext cx="2232248" cy="176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ovca_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2056199" cy="240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1259765036_mult-pict.narod.ru52_small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4221088"/>
            <a:ext cx="2393419" cy="203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8247303" y="6080906"/>
            <a:ext cx="720080" cy="683429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2" descr="C:\Users\admin\Desktop\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439" y="6095330"/>
            <a:ext cx="720080" cy="66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7469474" y="6080905"/>
            <a:ext cx="671658" cy="636301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8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admin\Desktop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965" y="10052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Блок-схема: альтернативный процесс 14"/>
          <p:cNvSpPr/>
          <p:nvPr/>
        </p:nvSpPr>
        <p:spPr>
          <a:xfrm>
            <a:off x="1439652" y="450679"/>
            <a:ext cx="7128792" cy="792088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УСЛОВНЫЕ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ОБОЗНАЧЕНИЯ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755576" y="1700130"/>
            <a:ext cx="936104" cy="792088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933119" y="1648849"/>
            <a:ext cx="3240360" cy="79208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ВПЕРЕД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755576" y="2960948"/>
            <a:ext cx="936104" cy="720080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755576" y="4316637"/>
            <a:ext cx="936104" cy="792088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2915816" y="2963450"/>
            <a:ext cx="3240360" cy="72008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НАЗАД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2885819" y="4241350"/>
            <a:ext cx="3240360" cy="79208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 ГЛАВНОЕ МЕНЮ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Picture 12" descr="C:\Users\admin\Desktop\i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24637"/>
            <a:ext cx="100757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933119" y="5424637"/>
            <a:ext cx="3193060" cy="7406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ПОРИСУЕМ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8100392" y="5918450"/>
            <a:ext cx="936104" cy="792088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карнавал\Новая папка\фоны1\рамка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835696" y="764704"/>
            <a:ext cx="5256584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Средняя группа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4-5 лет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727243" y="2636912"/>
            <a:ext cx="2620621" cy="6480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ВНИМАНИЕ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139091" y="3723871"/>
            <a:ext cx="2592288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ПАМЯТЬ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4239891" y="2247340"/>
            <a:ext cx="3022487" cy="8172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МЫШЛЕНИЕ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admin\Desktop\657477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415" y="4299407"/>
            <a:ext cx="2197585" cy="260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альтернативный процесс 6">
            <a:hlinkClick r:id="rId7" action="ppaction://hlinksldjump"/>
          </p:cNvPr>
          <p:cNvSpPr/>
          <p:nvPr/>
        </p:nvSpPr>
        <p:spPr>
          <a:xfrm>
            <a:off x="6084168" y="3597679"/>
            <a:ext cx="2376264" cy="837439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РЕЧЬ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Блок-схема: альтернативный процесс 7">
            <a:hlinkClick r:id="rId8" action="ppaction://hlinksldjump"/>
          </p:cNvPr>
          <p:cNvSpPr/>
          <p:nvPr/>
        </p:nvSpPr>
        <p:spPr>
          <a:xfrm>
            <a:off x="2641948" y="5005969"/>
            <a:ext cx="4450332" cy="851480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РАЗВИТИЕ МЕЛКОЙ  МОТОРИКИ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100" name="Picture 4" descr="C:\Users\admin\Desktop\карнавал\686505_7ghaard9cpvg.jp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50" y="4246732"/>
            <a:ext cx="2130709" cy="236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8167353" y="5940038"/>
            <a:ext cx="792088" cy="689332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2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Background2.pre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544" y="-93712"/>
            <a:ext cx="9211544" cy="71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619672" y="476672"/>
            <a:ext cx="6264696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« Найди такую же звездочку, как в рамочке»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79096" y="1592796"/>
            <a:ext cx="2210544" cy="1944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6-конечная звезда 3"/>
          <p:cNvSpPr/>
          <p:nvPr/>
        </p:nvSpPr>
        <p:spPr>
          <a:xfrm>
            <a:off x="7167314" y="1826816"/>
            <a:ext cx="1434108" cy="138467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39552" y="1916832"/>
            <a:ext cx="1584176" cy="12961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6-конечная звезда 5"/>
          <p:cNvSpPr/>
          <p:nvPr/>
        </p:nvSpPr>
        <p:spPr>
          <a:xfrm>
            <a:off x="863588" y="4890864"/>
            <a:ext cx="1512168" cy="149046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/>
          <p:cNvSpPr/>
          <p:nvPr/>
        </p:nvSpPr>
        <p:spPr>
          <a:xfrm>
            <a:off x="3059832" y="1886992"/>
            <a:ext cx="1346448" cy="1418456"/>
          </a:xfrm>
          <a:prstGeom prst="star6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148112" y="4872868"/>
            <a:ext cx="1706488" cy="1383680"/>
          </a:xfrm>
          <a:prstGeom prst="star5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48214" y="4890864"/>
            <a:ext cx="1699394" cy="1468760"/>
          </a:xfrm>
          <a:prstGeom prst="star6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5384812" y="4926868"/>
            <a:ext cx="1368152" cy="1418456"/>
          </a:xfrm>
          <a:prstGeom prst="star6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4993320" y="1916832"/>
            <a:ext cx="1461864" cy="1418456"/>
          </a:xfrm>
          <a:prstGeom prst="star5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8108482" y="6325187"/>
            <a:ext cx="864096" cy="574227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7085384" y="6325187"/>
            <a:ext cx="792088" cy="599960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master04_backgrou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1"/>
            <a:ext cx="9143999" cy="6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24259" y="80628"/>
            <a:ext cx="871296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Посмотри на экран и запомни, что везет каждая машинка </a:t>
            </a:r>
            <a:endParaRPr lang="ru-RU" sz="2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1" name="Picture 3" descr="C:\Users\admin\Desktop\544526-219x3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52" y="1539404"/>
            <a:ext cx="368040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544529-400x4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01985"/>
            <a:ext cx="4005449" cy="265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544527-400x4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84" y="4410555"/>
            <a:ext cx="37242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r_0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94190"/>
            <a:ext cx="1944216" cy="149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admin\Desktop\карнавал\686505_7ghaard9cpvg.jp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428999"/>
            <a:ext cx="1584176" cy="168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admin\Desktop\карнавал\rispci10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71" y="908720"/>
            <a:ext cx="165618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003019" y="5805264"/>
            <a:ext cx="936104" cy="792088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6876256" y="5806210"/>
            <a:ext cx="936104" cy="792088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master04_backgrou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1"/>
            <a:ext cx="9143999" cy="6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24259" y="80628"/>
            <a:ext cx="8712968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Arial Black" pitchFamily="34" charset="0"/>
              </a:rPr>
              <a:t>« А теперь расскажи, что везли красная, синяя и зеленая машинка»</a:t>
            </a:r>
          </a:p>
        </p:txBody>
      </p:sp>
      <p:pic>
        <p:nvPicPr>
          <p:cNvPr id="2051" name="Picture 3" descr="C:\Users\admin\Desktop\544526-219x3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52" y="1539404"/>
            <a:ext cx="368040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544529-400x4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01985"/>
            <a:ext cx="4005449" cy="265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544527-400x4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84" y="4410555"/>
            <a:ext cx="37242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r_0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94190"/>
            <a:ext cx="1944216" cy="149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admin\Desktop\карнавал\686505_7ghaard9cpvg.jp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428999"/>
            <a:ext cx="1584176" cy="168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admin\Desktop\карнавал\rispci10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71" y="908720"/>
            <a:ext cx="165618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064276" y="5949280"/>
            <a:ext cx="720080" cy="624531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7236183" y="5949617"/>
            <a:ext cx="720080" cy="62419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3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master04_backgrou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563"/>
            <a:ext cx="9143999" cy="6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89248" y="136476"/>
            <a:ext cx="8675240" cy="11322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« Сравни предметы между собой. Расскажи сначала,  чем они похожи, а потом – чем отличаются»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5" name="Picture 3" descr="C:\Users\admin\Desktop\Taburet_detskiy_massi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216024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Detskij_stul_sini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24482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57592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216024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C:\Users\admin\Desktop\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753" y="4005064"/>
            <a:ext cx="244259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100392" y="6069062"/>
            <a:ext cx="864096" cy="624531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299718" y="6078787"/>
            <a:ext cx="720080" cy="62419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8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Background2.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080"/>
            <a:ext cx="9144000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15616" y="1035"/>
            <a:ext cx="72008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Отгадай загадки и найди рисунки - отгадки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24745"/>
            <a:ext cx="2520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Круглый, гладкий, без углов,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Целый день скакать готов?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2780928"/>
            <a:ext cx="30963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Стоял на крепкой ножке,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Теперь лежит в лукошке.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15109" y="4350588"/>
            <a:ext cx="2520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Расту в земле на грядке я,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Красная, длинная, сладкая.</a:t>
            </a:r>
          </a:p>
        </p:txBody>
      </p:sp>
      <p:pic>
        <p:nvPicPr>
          <p:cNvPr id="5123" name="Picture 3" descr="C:\Users\admin\Desktop\13925_html_m689694c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41446"/>
            <a:ext cx="2714985" cy="157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528" y="2998807"/>
            <a:ext cx="14763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карнавал\01099630013814900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50588"/>
            <a:ext cx="2347714" cy="218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208404" y="6033201"/>
            <a:ext cx="792088" cy="624531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7333597" y="6033200"/>
            <a:ext cx="756084" cy="624531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Background2.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2" y="-28972"/>
            <a:ext cx="91698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1043608" y="404664"/>
            <a:ext cx="7344816" cy="86409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«Продолжи линии по пунктирам, а потом раскрась»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172" name="Picture 4" descr="C:\Users\admin\Desktop\94515572_large_0018_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59025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388424" y="6093295"/>
            <a:ext cx="745774" cy="676367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2" descr="C:\Users\admin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064999"/>
            <a:ext cx="758461" cy="70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6444208" y="6089633"/>
            <a:ext cx="720080" cy="628257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6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141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111</cp:lastModifiedBy>
  <cp:revision>67</cp:revision>
  <dcterms:created xsi:type="dcterms:W3CDTF">2015-01-17T13:31:09Z</dcterms:created>
  <dcterms:modified xsi:type="dcterms:W3CDTF">2022-11-02T11:56:06Z</dcterms:modified>
</cp:coreProperties>
</file>