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3" r:id="rId8"/>
    <p:sldId id="261" r:id="rId9"/>
    <p:sldId id="267" r:id="rId10"/>
    <p:sldId id="265" r:id="rId11"/>
    <p:sldId id="266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 snapToGrid="0">
      <p:cViewPr varScale="1">
        <p:scale>
          <a:sx n="69" d="100"/>
          <a:sy n="69" d="100"/>
        </p:scale>
        <p:origin x="7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5BAC-4A31-454D-ADB7-4EE4CC04A05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BB9D-13F1-41BE-9506-463C7D83A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974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5BAC-4A31-454D-ADB7-4EE4CC04A05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BB9D-13F1-41BE-9506-463C7D83A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312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5BAC-4A31-454D-ADB7-4EE4CC04A05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BB9D-13F1-41BE-9506-463C7D83A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4934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5BAC-4A31-454D-ADB7-4EE4CC04A05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BB9D-13F1-41BE-9506-463C7D83AE6A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96062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5BAC-4A31-454D-ADB7-4EE4CC04A05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BB9D-13F1-41BE-9506-463C7D83A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9044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5BAC-4A31-454D-ADB7-4EE4CC04A05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BB9D-13F1-41BE-9506-463C7D83A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175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5BAC-4A31-454D-ADB7-4EE4CC04A05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BB9D-13F1-41BE-9506-463C7D83A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202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5BAC-4A31-454D-ADB7-4EE4CC04A05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BB9D-13F1-41BE-9506-463C7D83A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525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5BAC-4A31-454D-ADB7-4EE4CC04A05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BB9D-13F1-41BE-9506-463C7D83A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344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5BAC-4A31-454D-ADB7-4EE4CC04A05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BB9D-13F1-41BE-9506-463C7D83A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786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5BAC-4A31-454D-ADB7-4EE4CC04A05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BB9D-13F1-41BE-9506-463C7D83A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132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5BAC-4A31-454D-ADB7-4EE4CC04A05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BB9D-13F1-41BE-9506-463C7D83A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312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5BAC-4A31-454D-ADB7-4EE4CC04A05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BB9D-13F1-41BE-9506-463C7D83A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683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5BAC-4A31-454D-ADB7-4EE4CC04A05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BB9D-13F1-41BE-9506-463C7D83A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84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5BAC-4A31-454D-ADB7-4EE4CC04A05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BB9D-13F1-41BE-9506-463C7D83A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23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5BAC-4A31-454D-ADB7-4EE4CC04A05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BB9D-13F1-41BE-9506-463C7D83A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377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5BAC-4A31-454D-ADB7-4EE4CC04A05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BB9D-13F1-41BE-9506-463C7D83A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988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71D5BAC-4A31-454D-ADB7-4EE4CC04A05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D00BB9D-13F1-41BE-9506-463C7D83A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390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  <p:sldLayoutId id="2147483901" r:id="rId14"/>
    <p:sldLayoutId id="2147483902" r:id="rId15"/>
    <p:sldLayoutId id="2147483903" r:id="rId16"/>
    <p:sldLayoutId id="2147483904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942110"/>
            <a:ext cx="8689976" cy="19812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«Жизнь насекомых»</a:t>
            </a:r>
            <a:endParaRPr lang="ru-RU" sz="44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27274" y="5334000"/>
            <a:ext cx="3513714" cy="1375557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30835" y="4454236"/>
            <a:ext cx="3602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воспитатель: Бондарчук Е.В.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537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36" y="680282"/>
            <a:ext cx="3116643" cy="26658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2117" y="4131339"/>
            <a:ext cx="3574984" cy="23737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7101" y="138545"/>
            <a:ext cx="4218041" cy="373786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3178" y="3989129"/>
            <a:ext cx="4170277" cy="273032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5745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415" y="673831"/>
            <a:ext cx="4027449" cy="29052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197" y="3876405"/>
            <a:ext cx="3692779" cy="288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28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863" y="653982"/>
            <a:ext cx="4260363" cy="312142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6284" y="514355"/>
            <a:ext cx="6104087" cy="4447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Размеры бабочек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3815" y="3788471"/>
            <a:ext cx="6654511" cy="267471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081" y="1346485"/>
            <a:ext cx="4205836" cy="2570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44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066" y="263238"/>
            <a:ext cx="10737898" cy="6594762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по развитию речи</a:t>
            </a:r>
            <a:r>
              <a:rPr lang="ru-RU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«Подбери слово». Подбор глаголов к слову насекомые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 что делают?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летают, порхают, ползают, прыгают, сосут, кусают, жалят, собирают, пьют, жужжат, звенят, гудят, надоедают, вредят, помогают, перелетают, прячутся, засыпают, просыпаются, вылеза­ют, трудятся, переносят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ласково»: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паук – паучок, комар – …, таракан – …, пчела – …, муха – …, жук – …,  стрекоза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«Измени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бабочка желтая – желтенькая, бабочка белая – беленькая.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Измени таким образом: черный муравей, серый комар, красная божья коровка, синий жук, зеленый кузнечик, полосатая оса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«Чьи лапки, чья голова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муравья муравьиные лапки, муравьиная голова.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пчелы – ……… лапки, …….. голова.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комара – …….. лапки, ………голова.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таракана – …… лапки, ……..голова.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паука – ………… лапки, ……. голова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асекомые-великаны»:.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Паук – паучище, жук –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жучище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му­равей – …, комар – … , чер­вяк – …, шмель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…, таракан –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«Кто как передвигается?»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Муравей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ползает, а бабочка …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Гусеница ползает, а кузнечик …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Бабочка летает, а улитка …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Жук ползает, а стрекоза …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Оса летает, а червяк …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Улитка ползает, а стрекоза …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Паук ползает, а пчела…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Оса летает, а червяк…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Кузнечик прыгает, а комар …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Таракан ползает, а стрекоза …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Бабочка порхает, а муха …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634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213756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насекомых</a:t>
            </a:r>
            <a:r>
              <a:rPr lang="en-US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678323"/>
            <a:ext cx="5597862" cy="4514659"/>
          </a:xfrm>
        </p:spPr>
        <p:txBody>
          <a:bodyPr anchor="ctr">
            <a:normAutofit/>
          </a:bodyPr>
          <a:lstStyle/>
          <a:p>
            <a:pPr marL="241093" indent="-241093">
              <a:lnSpc>
                <a:spcPct val="100000"/>
              </a:lnSpc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Шесть ног</a:t>
            </a:r>
          </a:p>
          <a:p>
            <a:pPr marL="241093" indent="-241093">
              <a:lnSpc>
                <a:spcPct val="100000"/>
              </a:lnSpc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Три части: тела-голова, грудь и брюшко</a:t>
            </a:r>
          </a:p>
          <a:p>
            <a:pPr marL="241093" indent="-241093">
              <a:lnSpc>
                <a:spcPct val="100000"/>
              </a:lnSpc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В большинстве случаев у насекомых есть крылья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Людмила\Downloads\жук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1624" y="1678323"/>
            <a:ext cx="4966601" cy="3724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58859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0785" y="274133"/>
            <a:ext cx="4946669" cy="147857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Муравьи</a:t>
            </a:r>
            <a:endParaRPr 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5758" y="4342377"/>
            <a:ext cx="3030375" cy="244551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1346" y="274133"/>
            <a:ext cx="4475019" cy="38477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7309" y="1536598"/>
            <a:ext cx="532014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 из общественных насекомых. 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него шесть лапок и пара челюстей, которые используют для измельчения пищи и защиты от врагов.</a:t>
            </a:r>
          </a:p>
          <a:p>
            <a:pPr algn="ctr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Живут муравьи стаями, каждая из них делится на касты, которые выполняют свои функции: строят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гнездо (муравейник),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добывают пищу, выводят потомство,   некоторые виды  муравьев имеют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солдат, они отличаются особенно большими челюстями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Муравьи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хищники, они питаются другими насекомыми.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Одна большая муравьиная семья за год собирает 8 000 000 вредных насекомых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Муравьи могут переносить вес, превышающий в 5000 раз свой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муравьи заняты с утра до вечера.</a:t>
            </a:r>
          </a:p>
          <a:p>
            <a:pPr algn="ctr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Муравей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символ трудолюбия, взаимопомощи, про него написано много басен и сказок.</a:t>
            </a:r>
          </a:p>
        </p:txBody>
      </p:sp>
    </p:spTree>
    <p:extLst>
      <p:ext uri="{BB962C8B-B14F-4D97-AF65-F5344CB8AC3E}">
        <p14:creationId xmlns:p14="http://schemas.microsoft.com/office/powerpoint/2010/main" val="73438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642268"/>
            <a:ext cx="10364451" cy="50963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Мухи и комары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622" y="3224186"/>
            <a:ext cx="4565649" cy="34242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224186"/>
            <a:ext cx="5333792" cy="34639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7622" y="897087"/>
            <a:ext cx="106521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Мухи-наиболее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многочисленный вид насекомых.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Ее тело покрыто редкими волосками. Огромные глаза. Вместо рта у нее – хоботок. У мухи шесть тонких ножек с присосками, с помощью которых муха может ходить по потолку вверх ногами.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мухи живут везде. Комнатные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мухи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ищут пищу везде,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мусоре и в грязи. На их лапках много бактерий. Поэтому мухи опасны для людей.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Комар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маленький.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голове-усики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антенны и хоботок. Живут они везде.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кусаются и сосут кровь только самки комаров под общим названием «гнус», т.к. в крови человека есть вещества,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для того, чтобы давать потомство.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460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649" y="0"/>
            <a:ext cx="5223787" cy="1596177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Пчелы</a:t>
            </a:r>
            <a:endParaRPr 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4436" y="320218"/>
            <a:ext cx="4862945" cy="287861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0817" y="3519054"/>
            <a:ext cx="4598596" cy="32273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5236" y="1759527"/>
            <a:ext cx="455814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Пчелы появились на земле очень давно. У пчелы мохнатое тельце, две пары крыльев и три пары ног. На голове - усики-антенны, с их помощью она чувствует запахи и ориентируется в пространстве. Её глаза устроены так, что пчела видит всё вокруг.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пчел живут большими семьями. Медоносная пчела живет в улье. Пчёлы получают мёд, перерабатывая нектар цветов, и используют его для собственного питания. Мёд-это зимняя еда пчёл, потому что зимой они не спят.</a:t>
            </a:r>
          </a:p>
        </p:txBody>
      </p:sp>
    </p:spTree>
    <p:extLst>
      <p:ext uri="{BB962C8B-B14F-4D97-AF65-F5344CB8AC3E}">
        <p14:creationId xmlns:p14="http://schemas.microsoft.com/office/powerpoint/2010/main" val="41441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3354" y="736272"/>
            <a:ext cx="4391162" cy="4821380"/>
          </a:xfrm>
        </p:spPr>
        <p:txBody>
          <a:bodyPr/>
          <a:lstStyle/>
          <a:p>
            <a:r>
              <a:rPr lang="ru-RU" dirty="0" err="1" smtClean="0"/>
              <a:t>ппп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449" y="1593272"/>
            <a:ext cx="5457315" cy="490450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669" y="179272"/>
            <a:ext cx="5666510" cy="483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33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647" y="0"/>
            <a:ext cx="10364451" cy="1596177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Осы и шмели</a:t>
            </a:r>
            <a:endParaRPr 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709" y="3431968"/>
            <a:ext cx="4616818" cy="308007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8067" y="2869188"/>
            <a:ext cx="3615302" cy="31905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506" y="1273011"/>
            <a:ext cx="1183349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Осы живут по всему миру, за исключением северных стран. Осы делятся на две основные категории: одиночные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общественные. Взрослые осы кормятся нектаром цветов, выделениями тли, соком фруктов. Личинок выкармливают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асекомыми: мухами, муравьями, гусеницами. Осы делают много полезного: опыляют растения, истребляют вредных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насекомых. Но они очень агрессивны: их укусы опасны для человека.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Шмели питаются нектаром и цветочной пыльцой. Шмели очень полезные насекомые. Они как осы и пчелы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опыляют растения.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6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272" y="226631"/>
            <a:ext cx="5350458" cy="1596177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стрекозы</a:t>
            </a:r>
            <a:endParaRPr 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3079" y="1024719"/>
            <a:ext cx="5543242" cy="4946073"/>
          </a:xfrm>
        </p:spPr>
      </p:pic>
      <p:sp>
        <p:nvSpPr>
          <p:cNvPr id="5" name="TextBox 4"/>
          <p:cNvSpPr txBox="1"/>
          <p:nvPr/>
        </p:nvSpPr>
        <p:spPr>
          <a:xfrm>
            <a:off x="554182" y="2854036"/>
            <a:ext cx="52093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Большинство стрекоз летает днем, в самые жаркие часы. Вечером, когда становится темно и прохладно, стрекоза садится на ветку и проводит ночь в застывшем, вялом состоянии.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Стрекоза-хищник, она питается другими насекомыми. Охотятся стрекозы в воздухе. Стрекозы приносят пользу людям, потому что истребляют опасных для человека насекомых.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54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/>
          <a:lstStyle/>
          <a:p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бабочки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1418" y="1262568"/>
            <a:ext cx="6054436" cy="5056909"/>
          </a:xfrm>
        </p:spPr>
      </p:pic>
      <p:sp>
        <p:nvSpPr>
          <p:cNvPr id="5" name="TextBox 4"/>
          <p:cNvSpPr txBox="1"/>
          <p:nvPr/>
        </p:nvSpPr>
        <p:spPr>
          <a:xfrm>
            <a:off x="913775" y="1451921"/>
            <a:ext cx="487742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мире известно около 170 тысяч видов бабочек. Различают дневных и ночных бабочек.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Крылья бабочек покрыты мелкими разноцветными чешуйками. Если поймать бабочку, эти чешуйки можно повредить, и тогда бабочка умрет.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Рот бабочки-это длинный тонкий хоботок, свёрнутый в пружинку. Бабочка садится на цветок, хоботок разворачивается и опускается за нектаром на самое дно цветка.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Бабочки приносят огромную пользу природе: они опыляют растения. Некоторые цветы без бабочек не могут жить, так как опыляются только ими.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03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450</TotalTime>
  <Words>101</Words>
  <Application>Microsoft Office PowerPoint</Application>
  <PresentationFormat>Широкоэкранный</PresentationFormat>
  <Paragraphs>37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Times New Roman</vt:lpstr>
      <vt:lpstr>Tw Cen MT</vt:lpstr>
      <vt:lpstr>Капля</vt:lpstr>
      <vt:lpstr> «Жизнь насекомых»</vt:lpstr>
      <vt:lpstr>Строение насекомых:</vt:lpstr>
      <vt:lpstr>Муравьи</vt:lpstr>
      <vt:lpstr>Мухи и комары  </vt:lpstr>
      <vt:lpstr>Пчелы</vt:lpstr>
      <vt:lpstr>ппп</vt:lpstr>
      <vt:lpstr>Осы и шмели</vt:lpstr>
      <vt:lpstr>стрекозы</vt:lpstr>
      <vt:lpstr>бабочки</vt:lpstr>
      <vt:lpstr>Презентация PowerPoint</vt:lpstr>
      <vt:lpstr>Размеры бабочек</vt:lpstr>
      <vt:lpstr>Задания по развитию речи:  «Подбери слово». Подбор глаголов к слову насекомые:  Насекомые что делают? летают, порхают, ползают, прыгают, сосут, кусают, жалят, собирают, пьют, жужжат, звенят, гудят, надоедают, вредят, помогают, перелетают, прячутся, засыпают, просыпаются, вылеза­ют, трудятся, переносят.  «Назови ласково»: паук – паучок, комар – …, таракан – …, пчела – …, муха – …, жук – …,  стрекоза – …  «Измени слово»: бабочка желтая – желтенькая, бабочка белая – беленькая. Измени таким образом: черный муравей, серый комар, красная божья коровка, синий жук, зеленый кузнечик, полосатая оса.  «Чьи лапки, чья голова?»: У муравья муравьиные лапки, муравьиная голова. У пчелы – ……… лапки, …….. голова. У комара – …….. лапки, ………голова. У таракана – …… лапки, ……..голова. У паука – ………… лапки, ……. голова.  «Насекомые-великаны»:. Паук – паучище, жук – жучище, му­равей – …, комар – … , чер­вяк – …, шмель – …, таракан –  «Кто как передвигается?» Муравей ползает, а бабочка … Гусеница ползает, а кузнечик … Бабочка летает, а улитка … Жук ползает, а стрекоза … Оса летает, а червяк … Улитка ползает, а стрекоза … Паук ползает, а пчела… Оса летает, а червяк… Кузнечик прыгает, а комар … Таракан ползает, а стрекоза … Бабочка порхает, а муха …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Maks</dc:creator>
  <cp:lastModifiedBy>Пользователь Acer</cp:lastModifiedBy>
  <cp:revision>39</cp:revision>
  <dcterms:created xsi:type="dcterms:W3CDTF">2018-05-22T18:28:52Z</dcterms:created>
  <dcterms:modified xsi:type="dcterms:W3CDTF">2022-12-07T16:41:55Z</dcterms:modified>
</cp:coreProperties>
</file>