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2741"/>
    <a:srgbClr val="001736"/>
    <a:srgbClr val="003374"/>
    <a:srgbClr val="173A8D"/>
    <a:srgbClr val="C9A093"/>
    <a:srgbClr val="F1F1F1"/>
    <a:srgbClr val="385592"/>
    <a:srgbClr val="3A5896"/>
    <a:srgbClr val="1D3C7A"/>
    <a:srgbClr val="213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 autoAdjust="0"/>
  </p:normalViewPr>
  <p:slideViewPr>
    <p:cSldViewPr snapToGrid="0">
      <p:cViewPr>
        <p:scale>
          <a:sx n="55" d="100"/>
          <a:sy n="55" d="100"/>
        </p:scale>
        <p:origin x="-1632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2/12/2022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3.wdp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6469"/>
            <a:ext cx="9143999" cy="704446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431279" y="767670"/>
            <a:ext cx="4136572" cy="1992085"/>
          </a:xfrm>
          <a:ln w="15875" cmpd="sng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endParaRPr lang="ru-RU" sz="80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13739"/>
            <a:ext cx="4878865" cy="32968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ьная выноска 3"/>
          <p:cNvSpPr/>
          <p:nvPr/>
        </p:nvSpPr>
        <p:spPr>
          <a:xfrm rot="17788906" flipH="1">
            <a:off x="-2849" y="467886"/>
            <a:ext cx="2483224" cy="2384630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 w="317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 rot="11331549">
            <a:off x="179105" y="3697101"/>
            <a:ext cx="2788930" cy="2735733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 w="317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ьная выноска 11"/>
          <p:cNvSpPr/>
          <p:nvPr/>
        </p:nvSpPr>
        <p:spPr>
          <a:xfrm rot="11989264" flipH="1">
            <a:off x="3288812" y="3914524"/>
            <a:ext cx="2705220" cy="2612253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 w="317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ьная выноска 12"/>
          <p:cNvSpPr/>
          <p:nvPr/>
        </p:nvSpPr>
        <p:spPr>
          <a:xfrm rot="4480136">
            <a:off x="6700462" y="719107"/>
            <a:ext cx="2358153" cy="2445563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 w="317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4520">
            <a:off x="7081466" y="1297018"/>
            <a:ext cx="1596145" cy="1289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вальная выноска 14"/>
          <p:cNvSpPr/>
          <p:nvPr/>
        </p:nvSpPr>
        <p:spPr>
          <a:xfrm rot="7645106">
            <a:off x="6168035" y="3519376"/>
            <a:ext cx="2746252" cy="2638711"/>
          </a:xfrm>
          <a:prstGeom prst="wedgeEllipseCallout">
            <a:avLst/>
          </a:prstGeom>
          <a:solidFill>
            <a:schemeClr val="accent2">
              <a:lumMod val="20000"/>
              <a:lumOff val="80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3" name="Picture 9" descr="https://clipart-best.com/img/tongue/tongue-clip-art-3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79" y="829357"/>
            <a:ext cx="1400768" cy="1496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s://thumbs.dreamstime.com/b/%D1%80%D1%83%D0%BA%D0%B0-%D0%BA%D0%B0%D0%BA%D1%82%D1%83%D1%81%D0%B0-%D0%B1%D0%BE%D1%87%D0%BE%D0%BD%D0%BA%D0%B0-%D0%BD%D0%B0%D0%B4-%D0%BF%D0%BE%D0%B7%D0%B2%D0%BE%D0%BD%D0%BE%D1%87%D0%BD%D0%B8%D0%BA%D0%B0%D0%BC%D0%B8-1126910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841" y="4477028"/>
            <a:ext cx="1905162" cy="148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media.baamboozle.com/uploads/images/407175/1633117481_5285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06962">
            <a:off x="655055" y="4134942"/>
            <a:ext cx="1802289" cy="170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ttps://thumbs.dreamstime.com/b/%D0%B8%D0%BB%D0%BB%D1%8E%D1%81%D1%82%D1%80%D0%B0%D1%86%D0%B8%D1%8F-%D0%B2%D0%B5%D0%BA%D1%82%D0%BE%D1%80%D0%B0-%D0%B4%D0%B8%D0%B7%D0%B0%D0%B9%D0%BD%D0%B0-%D0%B7%D0%BD%D0%B0%D1%87%D0%BA%D0%B0-d-%D1%87%D0%B5%D0%BB%D0%BE%D0%B2%D0%B5%D1%87%D0%B5%D1%81%D0%BA%D0%BE%D0%B3%D0%BE-%D0%B7%D0%B4%D1%80%D0%B0%D0%B2%D0%BE%D0%BE%D1%85%D1%80%D0%B0%D0%BD%D0%B5%D0%BD%D0%B8%D1%8F-14357113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21304">
            <a:off x="6699029" y="3996598"/>
            <a:ext cx="1684265" cy="168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745253" y="6361645"/>
            <a:ext cx="2268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Алина Халиуллина</a:t>
            </a: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99795" y="42954"/>
            <a:ext cx="3837044" cy="783771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Зрение</a:t>
            </a:r>
            <a:endParaRPr lang="ru-RU" sz="66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26673">
            <a:off x="2792206" y="906621"/>
            <a:ext cx="3421567" cy="306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2926">
            <a:off x="3552727" y="1693471"/>
            <a:ext cx="1966574" cy="1683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вальная выноска 5"/>
          <p:cNvSpPr/>
          <p:nvPr/>
        </p:nvSpPr>
        <p:spPr>
          <a:xfrm rot="16682678">
            <a:off x="266179" y="199421"/>
            <a:ext cx="2275397" cy="2255753"/>
          </a:xfrm>
          <a:prstGeom prst="wedgeEllipseCallout">
            <a:avLst/>
          </a:prstGeom>
          <a:solidFill>
            <a:schemeClr val="bg2"/>
          </a:solidFill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ьная выноска 6"/>
          <p:cNvSpPr/>
          <p:nvPr/>
        </p:nvSpPr>
        <p:spPr>
          <a:xfrm rot="13079032">
            <a:off x="232466" y="2572500"/>
            <a:ext cx="2342822" cy="2303402"/>
          </a:xfrm>
          <a:prstGeom prst="wedgeEllipseCallout">
            <a:avLst/>
          </a:prstGeom>
          <a:solidFill>
            <a:schemeClr val="bg2"/>
          </a:solidFill>
          <a:ln w="317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37228">
            <a:off x="4476421" y="4306893"/>
            <a:ext cx="2434514" cy="236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95363">
            <a:off x="6617296" y="2771533"/>
            <a:ext cx="2315162" cy="2499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451003">
            <a:off x="6392598" y="261567"/>
            <a:ext cx="2360264" cy="241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58210">
            <a:off x="1797817" y="4164807"/>
            <a:ext cx="2640755" cy="2497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1544" y="32657"/>
            <a:ext cx="3363685" cy="9688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>
                <a:solidFill>
                  <a:srgbClr val="C00000"/>
                </a:solidFill>
                <a:latin typeface="Georgia" panose="02040502050405020303" pitchFamily="18" charset="0"/>
              </a:rPr>
              <a:t>В</a:t>
            </a:r>
            <a:r>
              <a:rPr lang="ru-RU" sz="7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кус</a:t>
            </a:r>
            <a:endParaRPr lang="ru-RU" sz="7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 rot="16682678">
            <a:off x="138294" y="194087"/>
            <a:ext cx="2275397" cy="2255753"/>
          </a:xfrm>
          <a:prstGeom prst="wedgeEllipseCallout">
            <a:avLst/>
          </a:prstGeom>
          <a:solidFill>
            <a:schemeClr val="bg2"/>
          </a:solidFill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51978">
            <a:off x="4597220" y="4184623"/>
            <a:ext cx="2684255" cy="2475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507811" y="2661276"/>
            <a:ext cx="2551643" cy="2352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ьная выноска 6"/>
          <p:cNvSpPr/>
          <p:nvPr/>
        </p:nvSpPr>
        <p:spPr>
          <a:xfrm rot="14136330">
            <a:off x="98852" y="2641130"/>
            <a:ext cx="2354282" cy="2393044"/>
          </a:xfrm>
          <a:prstGeom prst="wedgeEllipseCallout">
            <a:avLst/>
          </a:prstGeom>
          <a:solidFill>
            <a:schemeClr val="bg2"/>
          </a:solidFill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018212">
            <a:off x="6531098" y="344853"/>
            <a:ext cx="2505075" cy="2309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86588">
            <a:off x="2791893" y="1130521"/>
            <a:ext cx="3290219" cy="300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81" y="1688444"/>
            <a:ext cx="1602242" cy="1807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001641" y="4248585"/>
            <a:ext cx="2648094" cy="2441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028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9962" y="62803"/>
            <a:ext cx="3412351" cy="630162"/>
          </a:xfrm>
        </p:spPr>
        <p:txBody>
          <a:bodyPr>
            <a:normAutofit fontScale="90000"/>
          </a:bodyPr>
          <a:lstStyle/>
          <a:p>
            <a:r>
              <a:rPr lang="ru-RU" sz="7200" b="1" dirty="0">
                <a:solidFill>
                  <a:srgbClr val="C00000"/>
                </a:solidFill>
                <a:latin typeface="Georgia" panose="02040502050405020303" pitchFamily="18" charset="0"/>
              </a:rPr>
              <a:t>С</a:t>
            </a:r>
            <a:r>
              <a:rPr lang="ru-RU" sz="7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лух</a:t>
            </a:r>
            <a:endParaRPr lang="ru-RU" sz="7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09934">
            <a:off x="4644637" y="4160391"/>
            <a:ext cx="2515198" cy="231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69411">
            <a:off x="6478804" y="2530494"/>
            <a:ext cx="2506784" cy="237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82373">
            <a:off x="6338367" y="257524"/>
            <a:ext cx="2435574" cy="225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561225">
            <a:off x="287142" y="2710304"/>
            <a:ext cx="2412668" cy="2228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22" y="319314"/>
            <a:ext cx="2353560" cy="2174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604061">
            <a:off x="2936602" y="996150"/>
            <a:ext cx="3235593" cy="2989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658" y="1618002"/>
            <a:ext cx="1751103" cy="1751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92170">
            <a:off x="2154910" y="4354680"/>
            <a:ext cx="2514049" cy="2318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1066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741" y="1"/>
            <a:ext cx="5508173" cy="110404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Georgia" panose="02040502050405020303" pitchFamily="18" charset="0"/>
              </a:rPr>
              <a:t>О</a:t>
            </a:r>
            <a:r>
              <a:rPr lang="ru-RU" sz="66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боняние</a:t>
            </a:r>
            <a:endParaRPr lang="ru-RU" sz="66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16569">
            <a:off x="2865291" y="1159869"/>
            <a:ext cx="3270668" cy="3120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56217">
            <a:off x="4863220" y="4314306"/>
            <a:ext cx="2557891" cy="235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55525">
            <a:off x="214299" y="2796042"/>
            <a:ext cx="2505075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68436">
            <a:off x="6622451" y="2480922"/>
            <a:ext cx="2505075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69072">
            <a:off x="6669945" y="209284"/>
            <a:ext cx="2396904" cy="2210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1409">
            <a:off x="28348" y="323977"/>
            <a:ext cx="2505075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601" y="1818651"/>
            <a:ext cx="1897926" cy="1992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501809">
            <a:off x="2247809" y="4492712"/>
            <a:ext cx="2421332" cy="2271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42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5128" y="0"/>
            <a:ext cx="5453744" cy="8223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Осязание</a:t>
            </a:r>
            <a:endParaRPr lang="ru-RU" sz="72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19295">
            <a:off x="2669411" y="788932"/>
            <a:ext cx="3791570" cy="374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77065">
            <a:off x="4372352" y="4091848"/>
            <a:ext cx="2993330" cy="2846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80598">
            <a:off x="6032641" y="2397353"/>
            <a:ext cx="3039245" cy="289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220358">
            <a:off x="-79148" y="2217542"/>
            <a:ext cx="2974975" cy="282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19814">
            <a:off x="6211313" y="99617"/>
            <a:ext cx="2857394" cy="2717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8375">
            <a:off x="24283" y="-109550"/>
            <a:ext cx="2851802" cy="2711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393" y="1926380"/>
            <a:ext cx="2116034" cy="1655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934470">
            <a:off x="1970745" y="4351883"/>
            <a:ext cx="2505075" cy="230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6167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</TotalTime>
  <Words>7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    </vt:lpstr>
      <vt:lpstr>Зрение</vt:lpstr>
      <vt:lpstr>Вкус</vt:lpstr>
      <vt:lpstr>Слух</vt:lpstr>
      <vt:lpstr>Обоняние</vt:lpstr>
      <vt:lpstr>Осязание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Умнинький</cp:lastModifiedBy>
  <cp:revision>57</cp:revision>
  <cp:lastPrinted>2022-02-12T13:51:18Z</cp:lastPrinted>
  <dcterms:created xsi:type="dcterms:W3CDTF">2016-11-18T14:12:19Z</dcterms:created>
  <dcterms:modified xsi:type="dcterms:W3CDTF">2022-02-12T13:53:13Z</dcterms:modified>
</cp:coreProperties>
</file>